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 id="2147483723" r:id="rId5"/>
    <p:sldMasterId id="2147483735" r:id="rId6"/>
    <p:sldMasterId id="2147483781" r:id="rId7"/>
    <p:sldMasterId id="2147483787" r:id="rId8"/>
  </p:sldMasterIdLst>
  <p:notesMasterIdLst>
    <p:notesMasterId r:id="rId14"/>
  </p:notesMasterIdLst>
  <p:sldIdLst>
    <p:sldId id="264" r:id="rId9"/>
    <p:sldId id="265"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8BDDD0-7330-75B5-C74A-5CCB04F82B7E}" name="Charlotte Taylor" initials="CT" userId="S::charlotte.taylor@newham.gov.uk::c138515c-83c4-4079-82c0-3d6bc53d640c" providerId="AD"/>
  <p188:author id="{38521BE3-7F72-1E4C-37F6-73A09C7B0D42}" name="Rochelle Paisley" initials="RP" userId="S::rochelle.paisley@newham.gov.uk::699151cf-47e0-4d97-b676-a5eb7c4a36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09D"/>
    <a:srgbClr val="006B6F"/>
    <a:srgbClr val="469DA0"/>
    <a:srgbClr val="3DA1A0"/>
    <a:srgbClr val="1EA18B"/>
    <a:srgbClr val="1C816F"/>
    <a:srgbClr val="4C9789"/>
    <a:srgbClr val="00584A"/>
    <a:srgbClr val="005826"/>
    <a:srgbClr val="7D0A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9568F2-42A7-E713-81F3-01FDBCC2CB1C}" v="15" dt="2025-02-25T10:32:42.176"/>
    <p1510:client id="{0173DDD6-9C21-CF47-20DF-6E091C20FDE8}" v="10" dt="2025-02-26T18:58:08.803"/>
    <p1510:client id="{42DCDE7D-DDFF-9E3E-2CE6-4AA628FE38D3}" v="397" dt="2025-02-26T19:04:23.995"/>
    <p1510:client id="{54A1BE49-7530-D6A5-B7E3-FEC70F41B203}" v="116" dt="2025-02-25T18:54:56.971"/>
    <p1510:client id="{82AEF4AF-B2AD-06D5-D343-0D8BDF814407}" v="347" dt="2025-02-25T07:08:03.788"/>
    <p1510:client id="{C0E56A2A-651E-E969-A89B-A7E3C3D45DE0}" v="158" dt="2025-02-24T19:57:28.0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2.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otte Taylor" userId="S::charlotte.taylor@newham.gov.uk::c138515c-83c4-4079-82c0-3d6bc53d640c" providerId="AD" clId="Web-{96C7A2DF-BE30-DF57-261A-056F34280DE8}"/>
    <pc:docChg chg="modSld">
      <pc:chgData name="Charlotte Taylor" userId="S::charlotte.taylor@newham.gov.uk::c138515c-83c4-4079-82c0-3d6bc53d640c" providerId="AD" clId="Web-{96C7A2DF-BE30-DF57-261A-056F34280DE8}" dt="2024-09-04T10:42:08.475" v="37"/>
      <pc:docMkLst>
        <pc:docMk/>
      </pc:docMkLst>
      <pc:sldChg chg="addSp delSp">
        <pc:chgData name="Charlotte Taylor" userId="S::charlotte.taylor@newham.gov.uk::c138515c-83c4-4079-82c0-3d6bc53d640c" providerId="AD" clId="Web-{96C7A2DF-BE30-DF57-261A-056F34280DE8}" dt="2024-09-04T10:42:08.475" v="37"/>
        <pc:sldMkLst>
          <pc:docMk/>
          <pc:sldMk cId="2365780182" sldId="316"/>
        </pc:sldMkLst>
      </pc:sldChg>
      <pc:sldChg chg="addSp delSp modSp">
        <pc:chgData name="Charlotte Taylor" userId="S::charlotte.taylor@newham.gov.uk::c138515c-83c4-4079-82c0-3d6bc53d640c" providerId="AD" clId="Web-{96C7A2DF-BE30-DF57-261A-056F34280DE8}" dt="2024-09-04T10:39:39.501" v="34" actId="20577"/>
        <pc:sldMkLst>
          <pc:docMk/>
          <pc:sldMk cId="3347183353" sldId="341"/>
        </pc:sldMkLst>
      </pc:sldChg>
    </pc:docChg>
  </pc:docChgLst>
  <pc:docChgLst>
    <pc:chgData name="Rochelle Paisley" userId="S::rochelle.paisley@newham.gov.uk::699151cf-47e0-4d97-b676-a5eb7c4a36bd" providerId="AD" clId="Web-{E3C918DF-9F09-31FD-6932-7432EA421472}"/>
    <pc:docChg chg="addSld modSld">
      <pc:chgData name="Rochelle Paisley" userId="S::rochelle.paisley@newham.gov.uk::699151cf-47e0-4d97-b676-a5eb7c4a36bd" providerId="AD" clId="Web-{E3C918DF-9F09-31FD-6932-7432EA421472}" dt="2024-09-03T14:48:30.926" v="1293" actId="20577"/>
      <pc:docMkLst>
        <pc:docMk/>
      </pc:docMkLst>
      <pc:sldChg chg="modSp modCm">
        <pc:chgData name="Rochelle Paisley" userId="S::rochelle.paisley@newham.gov.uk::699151cf-47e0-4d97-b676-a5eb7c4a36bd" providerId="AD" clId="Web-{E3C918DF-9F09-31FD-6932-7432EA421472}" dt="2024-09-03T13:20:38.466" v="1111" actId="1076"/>
        <pc:sldMkLst>
          <pc:docMk/>
          <pc:sldMk cId="1074848935" sldId="337"/>
        </pc:sldMkLst>
        <pc:extLst>
          <p:ext xmlns:p="http://schemas.openxmlformats.org/presentationml/2006/main" uri="{D6D511B9-2390-475A-947B-AFAB55BFBCF1}">
            <pc226:cmChg xmlns:pc226="http://schemas.microsoft.com/office/powerpoint/2022/06/main/command" chg="mod">
              <pc226:chgData name="Rochelle Paisley" userId="S::rochelle.paisley@newham.gov.uk::699151cf-47e0-4d97-b676-a5eb7c4a36bd" providerId="AD" clId="Web-{E3C918DF-9F09-31FD-6932-7432EA421472}" dt="2024-09-03T12:49:50.411" v="811" actId="20577"/>
              <pc2:cmMkLst xmlns:pc2="http://schemas.microsoft.com/office/powerpoint/2019/9/main/command">
                <pc:docMk/>
                <pc:sldMk cId="1074848935" sldId="337"/>
                <pc2:cmMk id="{C2615704-AC55-4286-A013-F1C1D132EB39}"/>
              </pc2:cmMkLst>
            </pc226:cmChg>
          </p:ext>
        </pc:extLst>
      </pc:sldChg>
      <pc:sldChg chg="modSp">
        <pc:chgData name="Rochelle Paisley" userId="S::rochelle.paisley@newham.gov.uk::699151cf-47e0-4d97-b676-a5eb7c4a36bd" providerId="AD" clId="Web-{E3C918DF-9F09-31FD-6932-7432EA421472}" dt="2024-09-03T14:00:14.583" v="1289" actId="20577"/>
        <pc:sldMkLst>
          <pc:docMk/>
          <pc:sldMk cId="2936821291" sldId="338"/>
        </pc:sldMkLst>
      </pc:sldChg>
      <pc:sldChg chg="addSp delSp modSp addAnim delAnim modAnim">
        <pc:chgData name="Rochelle Paisley" userId="S::rochelle.paisley@newham.gov.uk::699151cf-47e0-4d97-b676-a5eb7c4a36bd" providerId="AD" clId="Web-{E3C918DF-9F09-31FD-6932-7432EA421472}" dt="2024-09-03T14:48:30.926" v="1293" actId="20577"/>
        <pc:sldMkLst>
          <pc:docMk/>
          <pc:sldMk cId="86820753" sldId="339"/>
        </pc:sldMkLst>
      </pc:sldChg>
      <pc:sldChg chg="addSp modSp">
        <pc:chgData name="Rochelle Paisley" userId="S::rochelle.paisley@newham.gov.uk::699151cf-47e0-4d97-b676-a5eb7c4a36bd" providerId="AD" clId="Web-{E3C918DF-9F09-31FD-6932-7432EA421472}" dt="2024-09-03T13:28:05.792" v="1122" actId="20577"/>
        <pc:sldMkLst>
          <pc:docMk/>
          <pc:sldMk cId="1829999125" sldId="340"/>
        </pc:sldMkLst>
      </pc:sldChg>
      <pc:sldChg chg="addSp modSp new">
        <pc:chgData name="Rochelle Paisley" userId="S::rochelle.paisley@newham.gov.uk::699151cf-47e0-4d97-b676-a5eb7c4a36bd" providerId="AD" clId="Web-{E3C918DF-9F09-31FD-6932-7432EA421472}" dt="2024-09-03T13:59:22.581" v="1250" actId="14100"/>
        <pc:sldMkLst>
          <pc:docMk/>
          <pc:sldMk cId="3347183353" sldId="341"/>
        </pc:sldMkLst>
      </pc:sldChg>
    </pc:docChg>
  </pc:docChgLst>
  <pc:docChgLst>
    <pc:chgData name="Saleena A. Sreedharan" userId="S::saleena.a.sreedharan@newham.gov.uk::623641ee-9a23-4457-915a-9c12f339b606" providerId="AD" clId="Web-{C0E56A2A-651E-E969-A89B-A7E3C3D45DE0}"/>
    <pc:docChg chg="delSld modSld">
      <pc:chgData name="Saleena A. Sreedharan" userId="S::saleena.a.sreedharan@newham.gov.uk::623641ee-9a23-4457-915a-9c12f339b606" providerId="AD" clId="Web-{C0E56A2A-651E-E969-A89B-A7E3C3D45DE0}" dt="2025-02-24T19:57:28.075" v="90" actId="20577"/>
      <pc:docMkLst>
        <pc:docMk/>
      </pc:docMkLst>
      <pc:sldChg chg="modSp">
        <pc:chgData name="Saleena A. Sreedharan" userId="S::saleena.a.sreedharan@newham.gov.uk::623641ee-9a23-4457-915a-9c12f339b606" providerId="AD" clId="Web-{C0E56A2A-651E-E969-A89B-A7E3C3D45DE0}" dt="2025-02-24T19:52:13.610" v="8" actId="1076"/>
        <pc:sldMkLst>
          <pc:docMk/>
          <pc:sldMk cId="255836524" sldId="264"/>
        </pc:sldMkLst>
        <pc:spChg chg="mod">
          <ac:chgData name="Saleena A. Sreedharan" userId="S::saleena.a.sreedharan@newham.gov.uk::623641ee-9a23-4457-915a-9c12f339b606" providerId="AD" clId="Web-{C0E56A2A-651E-E969-A89B-A7E3C3D45DE0}" dt="2025-02-24T19:52:13.610" v="8" actId="1076"/>
          <ac:spMkLst>
            <pc:docMk/>
            <pc:sldMk cId="255836524" sldId="264"/>
            <ac:spMk id="3" creationId="{AC37AD1F-8CA9-F932-4F2C-7CB2A26A9D56}"/>
          </ac:spMkLst>
        </pc:spChg>
      </pc:sldChg>
      <pc:sldChg chg="modSp">
        <pc:chgData name="Saleena A. Sreedharan" userId="S::saleena.a.sreedharan@newham.gov.uk::623641ee-9a23-4457-915a-9c12f339b606" providerId="AD" clId="Web-{C0E56A2A-651E-E969-A89B-A7E3C3D45DE0}" dt="2025-02-24T19:55:15.976" v="39" actId="20577"/>
        <pc:sldMkLst>
          <pc:docMk/>
          <pc:sldMk cId="193077572" sldId="270"/>
        </pc:sldMkLst>
        <pc:spChg chg="mod">
          <ac:chgData name="Saleena A. Sreedharan" userId="S::saleena.a.sreedharan@newham.gov.uk::623641ee-9a23-4457-915a-9c12f339b606" providerId="AD" clId="Web-{C0E56A2A-651E-E969-A89B-A7E3C3D45DE0}" dt="2025-02-24T19:55:15.976" v="39" actId="20577"/>
          <ac:spMkLst>
            <pc:docMk/>
            <pc:sldMk cId="193077572" sldId="270"/>
            <ac:spMk id="9" creationId="{00000000-0000-0000-0000-000000000000}"/>
          </ac:spMkLst>
        </pc:spChg>
      </pc:sldChg>
      <pc:sldChg chg="modSp">
        <pc:chgData name="Saleena A. Sreedharan" userId="S::saleena.a.sreedharan@newham.gov.uk::623641ee-9a23-4457-915a-9c12f339b606" providerId="AD" clId="Web-{C0E56A2A-651E-E969-A89B-A7E3C3D45DE0}" dt="2025-02-24T19:57:28.075" v="90" actId="20577"/>
        <pc:sldMkLst>
          <pc:docMk/>
          <pc:sldMk cId="32192954" sldId="271"/>
        </pc:sldMkLst>
        <pc:spChg chg="mod">
          <ac:chgData name="Saleena A. Sreedharan" userId="S::saleena.a.sreedharan@newham.gov.uk::623641ee-9a23-4457-915a-9c12f339b606" providerId="AD" clId="Web-{C0E56A2A-651E-E969-A89B-A7E3C3D45DE0}" dt="2025-02-24T19:57:28.075" v="90" actId="20577"/>
          <ac:spMkLst>
            <pc:docMk/>
            <pc:sldMk cId="32192954" sldId="271"/>
            <ac:spMk id="9" creationId="{00000000-0000-0000-0000-000000000000}"/>
          </ac:spMkLst>
        </pc:spChg>
      </pc:sldChg>
      <pc:sldChg chg="del">
        <pc:chgData name="Saleena A. Sreedharan" userId="S::saleena.a.sreedharan@newham.gov.uk::623641ee-9a23-4457-915a-9c12f339b606" providerId="AD" clId="Web-{C0E56A2A-651E-E969-A89B-A7E3C3D45DE0}" dt="2025-02-24T19:55:23.180" v="40"/>
        <pc:sldMkLst>
          <pc:docMk/>
          <pc:sldMk cId="3411168191" sldId="272"/>
        </pc:sldMkLst>
      </pc:sldChg>
    </pc:docChg>
  </pc:docChgLst>
  <pc:docChgLst>
    <pc:chgData name="Saleena A. Sreedharan" userId="S::saleena.a.sreedharan@newham.gov.uk::623641ee-9a23-4457-915a-9c12f339b606" providerId="AD" clId="Web-{009568F2-42A7-E713-81F3-01FDBCC2CB1C}"/>
    <pc:docChg chg="modSld">
      <pc:chgData name="Saleena A. Sreedharan" userId="S::saleena.a.sreedharan@newham.gov.uk::623641ee-9a23-4457-915a-9c12f339b606" providerId="AD" clId="Web-{009568F2-42A7-E713-81F3-01FDBCC2CB1C}" dt="2025-02-25T10:32:39.113" v="5" actId="20577"/>
      <pc:docMkLst>
        <pc:docMk/>
      </pc:docMkLst>
      <pc:sldChg chg="modSp">
        <pc:chgData name="Saleena A. Sreedharan" userId="S::saleena.a.sreedharan@newham.gov.uk::623641ee-9a23-4457-915a-9c12f339b606" providerId="AD" clId="Web-{009568F2-42A7-E713-81F3-01FDBCC2CB1C}" dt="2025-02-25T10:32:39.113" v="5" actId="20577"/>
        <pc:sldMkLst>
          <pc:docMk/>
          <pc:sldMk cId="2135230170" sldId="265"/>
        </pc:sldMkLst>
        <pc:spChg chg="mod">
          <ac:chgData name="Saleena A. Sreedharan" userId="S::saleena.a.sreedharan@newham.gov.uk::623641ee-9a23-4457-915a-9c12f339b606" providerId="AD" clId="Web-{009568F2-42A7-E713-81F3-01FDBCC2CB1C}" dt="2025-02-25T10:32:39.113" v="5" actId="20577"/>
          <ac:spMkLst>
            <pc:docMk/>
            <pc:sldMk cId="2135230170" sldId="265"/>
            <ac:spMk id="9" creationId="{00000000-0000-0000-0000-000000000000}"/>
          </ac:spMkLst>
        </pc:spChg>
      </pc:sldChg>
      <pc:sldChg chg="modSp">
        <pc:chgData name="Saleena A. Sreedharan" userId="S::saleena.a.sreedharan@newham.gov.uk::623641ee-9a23-4457-915a-9c12f339b606" providerId="AD" clId="Web-{009568F2-42A7-E713-81F3-01FDBCC2CB1C}" dt="2025-02-25T10:32:26.082" v="4" actId="20577"/>
        <pc:sldMkLst>
          <pc:docMk/>
          <pc:sldMk cId="193077572" sldId="270"/>
        </pc:sldMkLst>
        <pc:spChg chg="mod">
          <ac:chgData name="Saleena A. Sreedharan" userId="S::saleena.a.sreedharan@newham.gov.uk::623641ee-9a23-4457-915a-9c12f339b606" providerId="AD" clId="Web-{009568F2-42A7-E713-81F3-01FDBCC2CB1C}" dt="2025-02-25T10:32:26.082" v="4" actId="20577"/>
          <ac:spMkLst>
            <pc:docMk/>
            <pc:sldMk cId="193077572" sldId="270"/>
            <ac:spMk id="9" creationId="{00000000-0000-0000-0000-000000000000}"/>
          </ac:spMkLst>
        </pc:spChg>
      </pc:sldChg>
      <pc:sldChg chg="modSp">
        <pc:chgData name="Saleena A. Sreedharan" userId="S::saleena.a.sreedharan@newham.gov.uk::623641ee-9a23-4457-915a-9c12f339b606" providerId="AD" clId="Web-{009568F2-42A7-E713-81F3-01FDBCC2CB1C}" dt="2025-02-25T10:32:14.269" v="3" actId="20577"/>
        <pc:sldMkLst>
          <pc:docMk/>
          <pc:sldMk cId="32192954" sldId="271"/>
        </pc:sldMkLst>
        <pc:spChg chg="mod">
          <ac:chgData name="Saleena A. Sreedharan" userId="S::saleena.a.sreedharan@newham.gov.uk::623641ee-9a23-4457-915a-9c12f339b606" providerId="AD" clId="Web-{009568F2-42A7-E713-81F3-01FDBCC2CB1C}" dt="2025-02-25T10:32:14.269" v="3" actId="20577"/>
          <ac:spMkLst>
            <pc:docMk/>
            <pc:sldMk cId="32192954" sldId="271"/>
            <ac:spMk id="9" creationId="{00000000-0000-0000-0000-000000000000}"/>
          </ac:spMkLst>
        </pc:spChg>
      </pc:sldChg>
    </pc:docChg>
  </pc:docChgLst>
  <pc:docChgLst>
    <pc:chgData name="Jennifer Kumi" userId="S::jennifer.kumi@newham.gov.uk::92ab2f77-00c9-490a-aff4-2ea42745d6f9" providerId="AD" clId="Web-{77348FC0-139C-D90D-8C8C-BD57E3C64CA6}"/>
    <pc:docChg chg="modSld">
      <pc:chgData name="Jennifer Kumi" userId="S::jennifer.kumi@newham.gov.uk::92ab2f77-00c9-490a-aff4-2ea42745d6f9" providerId="AD" clId="Web-{77348FC0-139C-D90D-8C8C-BD57E3C64CA6}" dt="2024-09-10T18:49:31.236" v="191" actId="20577"/>
      <pc:docMkLst>
        <pc:docMk/>
      </pc:docMkLst>
      <pc:sldChg chg="modSp">
        <pc:chgData name="Jennifer Kumi" userId="S::jennifer.kumi@newham.gov.uk::92ab2f77-00c9-490a-aff4-2ea42745d6f9" providerId="AD" clId="Web-{77348FC0-139C-D90D-8C8C-BD57E3C64CA6}" dt="2024-09-10T18:39:49.410" v="30" actId="20577"/>
        <pc:sldMkLst>
          <pc:docMk/>
          <pc:sldMk cId="1074848935" sldId="337"/>
        </pc:sldMkLst>
      </pc:sldChg>
      <pc:sldChg chg="modSp">
        <pc:chgData name="Jennifer Kumi" userId="S::jennifer.kumi@newham.gov.uk::92ab2f77-00c9-490a-aff4-2ea42745d6f9" providerId="AD" clId="Web-{77348FC0-139C-D90D-8C8C-BD57E3C64CA6}" dt="2024-09-10T18:41:20.287" v="51" actId="20577"/>
        <pc:sldMkLst>
          <pc:docMk/>
          <pc:sldMk cId="86820753" sldId="339"/>
        </pc:sldMkLst>
      </pc:sldChg>
      <pc:sldChg chg="modSp">
        <pc:chgData name="Jennifer Kumi" userId="S::jennifer.kumi@newham.gov.uk::92ab2f77-00c9-490a-aff4-2ea42745d6f9" providerId="AD" clId="Web-{77348FC0-139C-D90D-8C8C-BD57E3C64CA6}" dt="2024-09-10T18:49:31.236" v="191" actId="20577"/>
        <pc:sldMkLst>
          <pc:docMk/>
          <pc:sldMk cId="3347183353" sldId="341"/>
        </pc:sldMkLst>
      </pc:sldChg>
    </pc:docChg>
  </pc:docChgLst>
  <pc:docChgLst>
    <pc:chgData name="Rasime Singh" userId="S::rasime.singh@newham.gov.uk::67e104d5-7b9b-42d1-973e-1207005210d4" providerId="AD" clId="Web-{08F35C73-5962-DADE-FFED-BCAED18434EB}"/>
    <pc:docChg chg="modSld">
      <pc:chgData name="Rasime Singh" userId="S::rasime.singh@newham.gov.uk::67e104d5-7b9b-42d1-973e-1207005210d4" providerId="AD" clId="Web-{08F35C73-5962-DADE-FFED-BCAED18434EB}" dt="2024-05-23T11:04:46.314" v="74"/>
      <pc:docMkLst>
        <pc:docMk/>
      </pc:docMkLst>
      <pc:sldChg chg="modSp">
        <pc:chgData name="Rasime Singh" userId="S::rasime.singh@newham.gov.uk::67e104d5-7b9b-42d1-973e-1207005210d4" providerId="AD" clId="Web-{08F35C73-5962-DADE-FFED-BCAED18434EB}" dt="2024-05-23T11:04:46.314" v="74"/>
        <pc:sldMkLst>
          <pc:docMk/>
          <pc:sldMk cId="275064918" sldId="265"/>
        </pc:sldMkLst>
      </pc:sldChg>
    </pc:docChg>
  </pc:docChgLst>
  <pc:docChgLst>
    <pc:chgData name="Jennifer Kumi" userId="S::jennifer.kumi@newham.gov.uk::92ab2f77-00c9-490a-aff4-2ea42745d6f9" providerId="AD" clId="Web-{DB57630A-887F-43CB-9A4A-C90EA22A3D8A}"/>
    <pc:docChg chg="addSld modSld sldOrd">
      <pc:chgData name="Jennifer Kumi" userId="S::jennifer.kumi@newham.gov.uk::92ab2f77-00c9-490a-aff4-2ea42745d6f9" providerId="AD" clId="Web-{DB57630A-887F-43CB-9A4A-C90EA22A3D8A}" dt="2024-09-04T11:15:48.504" v="126" actId="20577"/>
      <pc:docMkLst>
        <pc:docMk/>
      </pc:docMkLst>
      <pc:sldChg chg="modSp">
        <pc:chgData name="Jennifer Kumi" userId="S::jennifer.kumi@newham.gov.uk::92ab2f77-00c9-490a-aff4-2ea42745d6f9" providerId="AD" clId="Web-{DB57630A-887F-43CB-9A4A-C90EA22A3D8A}" dt="2024-09-04T10:41:25.555" v="26" actId="20577"/>
        <pc:sldMkLst>
          <pc:docMk/>
          <pc:sldMk cId="86820753" sldId="339"/>
        </pc:sldMkLst>
      </pc:sldChg>
      <pc:sldChg chg="modSp">
        <pc:chgData name="Jennifer Kumi" userId="S::jennifer.kumi@newham.gov.uk::92ab2f77-00c9-490a-aff4-2ea42745d6f9" providerId="AD" clId="Web-{DB57630A-887F-43CB-9A4A-C90EA22A3D8A}" dt="2024-09-04T10:42:00.853" v="65" actId="20577"/>
        <pc:sldMkLst>
          <pc:docMk/>
          <pc:sldMk cId="3347183353" sldId="341"/>
        </pc:sldMkLst>
      </pc:sldChg>
      <pc:sldChg chg="delSp modSp add ord replId">
        <pc:chgData name="Jennifer Kumi" userId="S::jennifer.kumi@newham.gov.uk::92ab2f77-00c9-490a-aff4-2ea42745d6f9" providerId="AD" clId="Web-{DB57630A-887F-43CB-9A4A-C90EA22A3D8A}" dt="2024-09-04T10:44:21.935" v="113" actId="20577"/>
        <pc:sldMkLst>
          <pc:docMk/>
          <pc:sldMk cId="1883978663" sldId="342"/>
        </pc:sldMkLst>
      </pc:sldChg>
      <pc:sldChg chg="modSp add replId">
        <pc:chgData name="Jennifer Kumi" userId="S::jennifer.kumi@newham.gov.uk::92ab2f77-00c9-490a-aff4-2ea42745d6f9" providerId="AD" clId="Web-{DB57630A-887F-43CB-9A4A-C90EA22A3D8A}" dt="2024-09-04T11:15:48.504" v="126" actId="20577"/>
        <pc:sldMkLst>
          <pc:docMk/>
          <pc:sldMk cId="3841223432" sldId="343"/>
        </pc:sldMkLst>
      </pc:sldChg>
    </pc:docChg>
  </pc:docChgLst>
  <pc:docChgLst>
    <pc:chgData name="Chantal Boodhoo" userId="S::chantal.boodhoo@newham.gov.uk::77693b02-2d8d-4805-9548-7130e8d4d9b0" providerId="AD" clId="Web-{65D0C03B-0B67-4C47-A61D-5F83439CC3C6}"/>
    <pc:docChg chg="modSld">
      <pc:chgData name="Chantal Boodhoo" userId="S::chantal.boodhoo@newham.gov.uk::77693b02-2d8d-4805-9548-7130e8d4d9b0" providerId="AD" clId="Web-{65D0C03B-0B67-4C47-A61D-5F83439CC3C6}" dt="2024-09-03T15:23:20.098" v="7" actId="20577"/>
      <pc:docMkLst>
        <pc:docMk/>
      </pc:docMkLst>
      <pc:sldChg chg="modSp">
        <pc:chgData name="Chantal Boodhoo" userId="S::chantal.boodhoo@newham.gov.uk::77693b02-2d8d-4805-9548-7130e8d4d9b0" providerId="AD" clId="Web-{65D0C03B-0B67-4C47-A61D-5F83439CC3C6}" dt="2024-09-03T15:23:20.098" v="7" actId="20577"/>
        <pc:sldMkLst>
          <pc:docMk/>
          <pc:sldMk cId="275064918" sldId="265"/>
        </pc:sldMkLst>
      </pc:sldChg>
    </pc:docChg>
  </pc:docChgLst>
  <pc:docChgLst>
    <pc:chgData name="Ajitha Sajeev" userId="S::ajitha.sajeev@newham.gov.uk::c22944fb-daa4-476c-993e-83e424ff3fc5" providerId="AD" clId="Web-{82AEF4AF-B2AD-06D5-D343-0D8BDF814407}"/>
    <pc:docChg chg="modSld">
      <pc:chgData name="Ajitha Sajeev" userId="S::ajitha.sajeev@newham.gov.uk::c22944fb-daa4-476c-993e-83e424ff3fc5" providerId="AD" clId="Web-{82AEF4AF-B2AD-06D5-D343-0D8BDF814407}" dt="2025-02-25T07:08:03.788" v="172" actId="20577"/>
      <pc:docMkLst>
        <pc:docMk/>
      </pc:docMkLst>
      <pc:sldChg chg="modSp">
        <pc:chgData name="Ajitha Sajeev" userId="S::ajitha.sajeev@newham.gov.uk::c22944fb-daa4-476c-993e-83e424ff3fc5" providerId="AD" clId="Web-{82AEF4AF-B2AD-06D5-D343-0D8BDF814407}" dt="2025-02-25T06:55:46.435" v="8" actId="20577"/>
        <pc:sldMkLst>
          <pc:docMk/>
          <pc:sldMk cId="193077572" sldId="270"/>
        </pc:sldMkLst>
        <pc:spChg chg="mod">
          <ac:chgData name="Ajitha Sajeev" userId="S::ajitha.sajeev@newham.gov.uk::c22944fb-daa4-476c-993e-83e424ff3fc5" providerId="AD" clId="Web-{82AEF4AF-B2AD-06D5-D343-0D8BDF814407}" dt="2025-02-25T06:55:46.435" v="8" actId="20577"/>
          <ac:spMkLst>
            <pc:docMk/>
            <pc:sldMk cId="193077572" sldId="270"/>
            <ac:spMk id="9" creationId="{00000000-0000-0000-0000-000000000000}"/>
          </ac:spMkLst>
        </pc:spChg>
      </pc:sldChg>
      <pc:sldChg chg="modSp">
        <pc:chgData name="Ajitha Sajeev" userId="S::ajitha.sajeev@newham.gov.uk::c22944fb-daa4-476c-993e-83e424ff3fc5" providerId="AD" clId="Web-{82AEF4AF-B2AD-06D5-D343-0D8BDF814407}" dt="2025-02-25T07:08:03.788" v="172" actId="20577"/>
        <pc:sldMkLst>
          <pc:docMk/>
          <pc:sldMk cId="32192954" sldId="271"/>
        </pc:sldMkLst>
        <pc:spChg chg="mod">
          <ac:chgData name="Ajitha Sajeev" userId="S::ajitha.sajeev@newham.gov.uk::c22944fb-daa4-476c-993e-83e424ff3fc5" providerId="AD" clId="Web-{82AEF4AF-B2AD-06D5-D343-0D8BDF814407}" dt="2025-02-25T07:08:03.788" v="172" actId="20577"/>
          <ac:spMkLst>
            <pc:docMk/>
            <pc:sldMk cId="32192954" sldId="271"/>
            <ac:spMk id="9" creationId="{00000000-0000-0000-0000-000000000000}"/>
          </ac:spMkLst>
        </pc:spChg>
      </pc:sldChg>
    </pc:docChg>
  </pc:docChgLst>
  <pc:docChgLst>
    <pc:chgData name="Simon Reid" userId="S::simon.reid@newham.gov.uk::fe8851eb-2948-428d-b5b7-62377e27608e" providerId="AD" clId="Web-{54A1BE49-7530-D6A5-B7E3-FEC70F41B203}"/>
    <pc:docChg chg="modSld">
      <pc:chgData name="Simon Reid" userId="S::simon.reid@newham.gov.uk::fe8851eb-2948-428d-b5b7-62377e27608e" providerId="AD" clId="Web-{54A1BE49-7530-D6A5-B7E3-FEC70F41B203}" dt="2025-02-25T18:54:56.971" v="58" actId="20577"/>
      <pc:docMkLst>
        <pc:docMk/>
      </pc:docMkLst>
      <pc:sldChg chg="addSp delSp modSp">
        <pc:chgData name="Simon Reid" userId="S::simon.reid@newham.gov.uk::fe8851eb-2948-428d-b5b7-62377e27608e" providerId="AD" clId="Web-{54A1BE49-7530-D6A5-B7E3-FEC70F41B203}" dt="2025-02-25T18:52:12.452" v="10" actId="20577"/>
        <pc:sldMkLst>
          <pc:docMk/>
          <pc:sldMk cId="255836524" sldId="264"/>
        </pc:sldMkLst>
        <pc:spChg chg="add del mod">
          <ac:chgData name="Simon Reid" userId="S::simon.reid@newham.gov.uk::fe8851eb-2948-428d-b5b7-62377e27608e" providerId="AD" clId="Web-{54A1BE49-7530-D6A5-B7E3-FEC70F41B203}" dt="2025-02-25T18:52:12.452" v="10" actId="20577"/>
          <ac:spMkLst>
            <pc:docMk/>
            <pc:sldMk cId="255836524" sldId="264"/>
            <ac:spMk id="3" creationId="{AC37AD1F-8CA9-F932-4F2C-7CB2A26A9D56}"/>
          </ac:spMkLst>
        </pc:spChg>
      </pc:sldChg>
      <pc:sldChg chg="modSp">
        <pc:chgData name="Simon Reid" userId="S::simon.reid@newham.gov.uk::fe8851eb-2948-428d-b5b7-62377e27608e" providerId="AD" clId="Web-{54A1BE49-7530-D6A5-B7E3-FEC70F41B203}" dt="2025-02-25T18:54:01.611" v="34" actId="20577"/>
        <pc:sldMkLst>
          <pc:docMk/>
          <pc:sldMk cId="193077572" sldId="270"/>
        </pc:sldMkLst>
        <pc:spChg chg="mod">
          <ac:chgData name="Simon Reid" userId="S::simon.reid@newham.gov.uk::fe8851eb-2948-428d-b5b7-62377e27608e" providerId="AD" clId="Web-{54A1BE49-7530-D6A5-B7E3-FEC70F41B203}" dt="2025-02-25T18:54:01.611" v="34" actId="20577"/>
          <ac:spMkLst>
            <pc:docMk/>
            <pc:sldMk cId="193077572" sldId="270"/>
            <ac:spMk id="9" creationId="{00000000-0000-0000-0000-000000000000}"/>
          </ac:spMkLst>
        </pc:spChg>
      </pc:sldChg>
      <pc:sldChg chg="modSp">
        <pc:chgData name="Simon Reid" userId="S::simon.reid@newham.gov.uk::fe8851eb-2948-428d-b5b7-62377e27608e" providerId="AD" clId="Web-{54A1BE49-7530-D6A5-B7E3-FEC70F41B203}" dt="2025-02-25T18:54:56.971" v="58" actId="20577"/>
        <pc:sldMkLst>
          <pc:docMk/>
          <pc:sldMk cId="32192954" sldId="271"/>
        </pc:sldMkLst>
        <pc:spChg chg="mod">
          <ac:chgData name="Simon Reid" userId="S::simon.reid@newham.gov.uk::fe8851eb-2948-428d-b5b7-62377e27608e" providerId="AD" clId="Web-{54A1BE49-7530-D6A5-B7E3-FEC70F41B203}" dt="2025-02-25T18:54:56.971" v="58" actId="20577"/>
          <ac:spMkLst>
            <pc:docMk/>
            <pc:sldMk cId="32192954" sldId="271"/>
            <ac:spMk id="9" creationId="{00000000-0000-0000-0000-000000000000}"/>
          </ac:spMkLst>
        </pc:spChg>
      </pc:sldChg>
    </pc:docChg>
  </pc:docChgLst>
  <pc:docChgLst>
    <pc:chgData name="Charlotte Taylor" userId="S::charlotte.taylor@newham.gov.uk::c138515c-83c4-4079-82c0-3d6bc53d640c" providerId="AD" clId="Web-{085F70BE-6AFA-A103-52A3-FF6B2A36CAA7}"/>
    <pc:docChg chg="modSld">
      <pc:chgData name="Charlotte Taylor" userId="S::charlotte.taylor@newham.gov.uk::c138515c-83c4-4079-82c0-3d6bc53d640c" providerId="AD" clId="Web-{085F70BE-6AFA-A103-52A3-FF6B2A36CAA7}" dt="2024-09-09T18:54:30.179" v="7" actId="20577"/>
      <pc:docMkLst>
        <pc:docMk/>
      </pc:docMkLst>
      <pc:sldChg chg="modSp">
        <pc:chgData name="Charlotte Taylor" userId="S::charlotte.taylor@newham.gov.uk::c138515c-83c4-4079-82c0-3d6bc53d640c" providerId="AD" clId="Web-{085F70BE-6AFA-A103-52A3-FF6B2A36CAA7}" dt="2024-09-09T18:54:30.179" v="7" actId="20577"/>
        <pc:sldMkLst>
          <pc:docMk/>
          <pc:sldMk cId="2365780182" sldId="316"/>
        </pc:sldMkLst>
      </pc:sldChg>
      <pc:sldChg chg="modSp">
        <pc:chgData name="Charlotte Taylor" userId="S::charlotte.taylor@newham.gov.uk::c138515c-83c4-4079-82c0-3d6bc53d640c" providerId="AD" clId="Web-{085F70BE-6AFA-A103-52A3-FF6B2A36CAA7}" dt="2024-09-09T18:53:42.834" v="5" actId="20577"/>
        <pc:sldMkLst>
          <pc:docMk/>
          <pc:sldMk cId="1829999125" sldId="340"/>
        </pc:sldMkLst>
      </pc:sldChg>
    </pc:docChg>
  </pc:docChgLst>
  <pc:docChgLst>
    <pc:chgData name="Rasime Singh" userId="S::rasime.singh@newham.gov.uk::67e104d5-7b9b-42d1-973e-1207005210d4" providerId="AD" clId="Web-{F538F8FE-0349-F64E-2A28-B7255B808C23}"/>
    <pc:docChg chg="addSld modSld sldOrd">
      <pc:chgData name="Rasime Singh" userId="S::rasime.singh@newham.gov.uk::67e104d5-7b9b-42d1-973e-1207005210d4" providerId="AD" clId="Web-{F538F8FE-0349-F64E-2A28-B7255B808C23}" dt="2024-05-29T08:19:14.531" v="17" actId="20577"/>
      <pc:docMkLst>
        <pc:docMk/>
      </pc:docMkLst>
      <pc:sldChg chg="modSp">
        <pc:chgData name="Rasime Singh" userId="S::rasime.singh@newham.gov.uk::67e104d5-7b9b-42d1-973e-1207005210d4" providerId="AD" clId="Web-{F538F8FE-0349-F64E-2A28-B7255B808C23}" dt="2024-05-29T08:17:45.856" v="7"/>
        <pc:sldMkLst>
          <pc:docMk/>
          <pc:sldMk cId="275064918" sldId="265"/>
        </pc:sldMkLst>
      </pc:sldChg>
      <pc:sldChg chg="modSp add ord replId">
        <pc:chgData name="Rasime Singh" userId="S::rasime.singh@newham.gov.uk::67e104d5-7b9b-42d1-973e-1207005210d4" providerId="AD" clId="Web-{F538F8FE-0349-F64E-2A28-B7255B808C23}" dt="2024-05-29T08:19:14.531" v="17" actId="20577"/>
        <pc:sldMkLst>
          <pc:docMk/>
          <pc:sldMk cId="3757013959" sldId="273"/>
        </pc:sldMkLst>
      </pc:sldChg>
    </pc:docChg>
  </pc:docChgLst>
  <pc:docChgLst>
    <pc:chgData name="Rochelle Paisley" userId="S::rochelle.paisley@newham.gov.uk::699151cf-47e0-4d97-b676-a5eb7c4a36bd" providerId="AD" clId="Web-{792120C9-DD3C-F6E3-FCF6-6D792F6A9C45}"/>
    <pc:docChg chg="mod addSld modSld">
      <pc:chgData name="Rochelle Paisley" userId="S::rochelle.paisley@newham.gov.uk::699151cf-47e0-4d97-b676-a5eb7c4a36bd" providerId="AD" clId="Web-{792120C9-DD3C-F6E3-FCF6-6D792F6A9C45}" dt="2024-09-03T11:46:15.660" v="1641"/>
      <pc:docMkLst>
        <pc:docMk/>
      </pc:docMkLst>
      <pc:sldChg chg="modSp">
        <pc:chgData name="Rochelle Paisley" userId="S::rochelle.paisley@newham.gov.uk::699151cf-47e0-4d97-b676-a5eb7c4a36bd" providerId="AD" clId="Web-{792120C9-DD3C-F6E3-FCF6-6D792F6A9C45}" dt="2024-09-03T10:36:08.231" v="44" actId="1076"/>
        <pc:sldMkLst>
          <pc:docMk/>
          <pc:sldMk cId="2365780182" sldId="316"/>
        </pc:sldMkLst>
      </pc:sldChg>
      <pc:sldChg chg="addSp delSp modSp modCm">
        <pc:chgData name="Rochelle Paisley" userId="S::rochelle.paisley@newham.gov.uk::699151cf-47e0-4d97-b676-a5eb7c4a36bd" providerId="AD" clId="Web-{792120C9-DD3C-F6E3-FCF6-6D792F6A9C45}" dt="2024-09-03T11:28:42.771" v="1226" actId="20577"/>
        <pc:sldMkLst>
          <pc:docMk/>
          <pc:sldMk cId="1074848935" sldId="337"/>
        </pc:sldMkLst>
        <pc:extLst>
          <p:ext xmlns:p="http://schemas.openxmlformats.org/presentationml/2006/main" uri="{D6D511B9-2390-475A-947B-AFAB55BFBCF1}">
            <pc226:cmChg xmlns:pc226="http://schemas.microsoft.com/office/powerpoint/2022/06/main/command" chg="mod">
              <pc226:chgData name="Rochelle Paisley" userId="S::rochelle.paisley@newham.gov.uk::699151cf-47e0-4d97-b676-a5eb7c4a36bd" providerId="AD" clId="Web-{792120C9-DD3C-F6E3-FCF6-6D792F6A9C45}" dt="2024-09-03T11:28:40.865" v="1225" actId="20577"/>
              <pc2:cmMkLst xmlns:pc2="http://schemas.microsoft.com/office/powerpoint/2019/9/main/command">
                <pc:docMk/>
                <pc:sldMk cId="1074848935" sldId="337"/>
                <pc2:cmMk id="{C2615704-AC55-4286-A013-F1C1D132EB39}"/>
              </pc2:cmMkLst>
            </pc226:cmChg>
          </p:ext>
        </pc:extLst>
      </pc:sldChg>
      <pc:sldChg chg="addSp modSp new">
        <pc:chgData name="Rochelle Paisley" userId="S::rochelle.paisley@newham.gov.uk::699151cf-47e0-4d97-b676-a5eb7c4a36bd" providerId="AD" clId="Web-{792120C9-DD3C-F6E3-FCF6-6D792F6A9C45}" dt="2024-09-03T11:23:04.679" v="1165" actId="20577"/>
        <pc:sldMkLst>
          <pc:docMk/>
          <pc:sldMk cId="2936821291" sldId="338"/>
        </pc:sldMkLst>
      </pc:sldChg>
      <pc:sldChg chg="modSp new">
        <pc:chgData name="Rochelle Paisley" userId="S::rochelle.paisley@newham.gov.uk::699151cf-47e0-4d97-b676-a5eb7c4a36bd" providerId="AD" clId="Web-{792120C9-DD3C-F6E3-FCF6-6D792F6A9C45}" dt="2024-09-03T11:29:17.960" v="1241" actId="20577"/>
        <pc:sldMkLst>
          <pc:docMk/>
          <pc:sldMk cId="86820753" sldId="339"/>
        </pc:sldMkLst>
      </pc:sldChg>
      <pc:sldChg chg="addSp delSp modSp new">
        <pc:chgData name="Rochelle Paisley" userId="S::rochelle.paisley@newham.gov.uk::699151cf-47e0-4d97-b676-a5eb7c4a36bd" providerId="AD" clId="Web-{792120C9-DD3C-F6E3-FCF6-6D792F6A9C45}" dt="2024-09-03T11:46:15.660" v="1641"/>
        <pc:sldMkLst>
          <pc:docMk/>
          <pc:sldMk cId="1829999125" sldId="340"/>
        </pc:sldMkLst>
      </pc:sldChg>
    </pc:docChg>
  </pc:docChgLst>
  <pc:docChgLst>
    <pc:chgData name="Rochelle Paisley" userId="S::rochelle.paisley@newham.gov.uk::699151cf-47e0-4d97-b676-a5eb7c4a36bd" providerId="AD" clId="Web-{46A5726C-0A07-12C9-8A1A-DF2AD66D1A8C}"/>
    <pc:docChg chg="modSld">
      <pc:chgData name="Rochelle Paisley" userId="S::rochelle.paisley@newham.gov.uk::699151cf-47e0-4d97-b676-a5eb7c4a36bd" providerId="AD" clId="Web-{46A5726C-0A07-12C9-8A1A-DF2AD66D1A8C}" dt="2024-09-10T07:46:06.896" v="4" actId="1076"/>
      <pc:docMkLst>
        <pc:docMk/>
      </pc:docMkLst>
      <pc:sldChg chg="modSp">
        <pc:chgData name="Rochelle Paisley" userId="S::rochelle.paisley@newham.gov.uk::699151cf-47e0-4d97-b676-a5eb7c4a36bd" providerId="AD" clId="Web-{46A5726C-0A07-12C9-8A1A-DF2AD66D1A8C}" dt="2024-09-10T07:46:06.896" v="4" actId="1076"/>
        <pc:sldMkLst>
          <pc:docMk/>
          <pc:sldMk cId="2753413809" sldId="327"/>
        </pc:sldMkLst>
      </pc:sldChg>
    </pc:docChg>
  </pc:docChgLst>
  <pc:docChgLst>
    <pc:chgData name="Rasime Singh" userId="S::rasime.singh@newham.gov.uk::67e104d5-7b9b-42d1-973e-1207005210d4" providerId="AD" clId="Web-{E64BDD5E-6688-5F4C-D410-83F0F3BD4CBF}"/>
    <pc:docChg chg="modSld">
      <pc:chgData name="Rasime Singh" userId="S::rasime.singh@newham.gov.uk::67e104d5-7b9b-42d1-973e-1207005210d4" providerId="AD" clId="Web-{E64BDD5E-6688-5F4C-D410-83F0F3BD4CBF}" dt="2024-05-28T16:25:40.225" v="1"/>
      <pc:docMkLst>
        <pc:docMk/>
      </pc:docMkLst>
      <pc:sldChg chg="modSp">
        <pc:chgData name="Rasime Singh" userId="S::rasime.singh@newham.gov.uk::67e104d5-7b9b-42d1-973e-1207005210d4" providerId="AD" clId="Web-{E64BDD5E-6688-5F4C-D410-83F0F3BD4CBF}" dt="2024-05-28T16:25:40.225" v="1"/>
        <pc:sldMkLst>
          <pc:docMk/>
          <pc:sldMk cId="275064918" sldId="265"/>
        </pc:sldMkLst>
      </pc:sldChg>
    </pc:docChg>
  </pc:docChgLst>
  <pc:docChgLst>
    <pc:chgData name="Rasime Singh" userId="S::rasime.singh@newham.gov.uk::67e104d5-7b9b-42d1-973e-1207005210d4" providerId="AD" clId="Web-{C2F6006F-E86D-8F8D-9232-82D091E7C697}"/>
    <pc:docChg chg="modSld">
      <pc:chgData name="Rasime Singh" userId="S::rasime.singh@newham.gov.uk::67e104d5-7b9b-42d1-973e-1207005210d4" providerId="AD" clId="Web-{C2F6006F-E86D-8F8D-9232-82D091E7C697}" dt="2024-09-17T14:31:22.290" v="16"/>
      <pc:docMkLst>
        <pc:docMk/>
      </pc:docMkLst>
      <pc:sldChg chg="addSp delSp modSp">
        <pc:chgData name="Rasime Singh" userId="S::rasime.singh@newham.gov.uk::67e104d5-7b9b-42d1-973e-1207005210d4" providerId="AD" clId="Web-{C2F6006F-E86D-8F8D-9232-82D091E7C697}" dt="2024-09-17T14:24:34.086" v="9" actId="1076"/>
        <pc:sldMkLst>
          <pc:docMk/>
          <pc:sldMk cId="2135230170" sldId="265"/>
        </pc:sldMkLst>
      </pc:sldChg>
      <pc:sldChg chg="addSp delSp modSp mod modClrScheme chgLayout">
        <pc:chgData name="Rasime Singh" userId="S::rasime.singh@newham.gov.uk::67e104d5-7b9b-42d1-973e-1207005210d4" providerId="AD" clId="Web-{C2F6006F-E86D-8F8D-9232-82D091E7C697}" dt="2024-09-17T14:31:22.290" v="16"/>
        <pc:sldMkLst>
          <pc:docMk/>
          <pc:sldMk cId="1285404874" sldId="266"/>
        </pc:sldMkLst>
      </pc:sldChg>
    </pc:docChg>
  </pc:docChgLst>
  <pc:docChgLst>
    <pc:chgData name="Rasime Singh" userId="S::rasime.singh@newham.gov.uk::67e104d5-7b9b-42d1-973e-1207005210d4" providerId="AD" clId="Web-{024CE8E7-B86A-1A5A-4166-1D843B2E1628}"/>
    <pc:docChg chg="modSld">
      <pc:chgData name="Rasime Singh" userId="S::rasime.singh@newham.gov.uk::67e104d5-7b9b-42d1-973e-1207005210d4" providerId="AD" clId="Web-{024CE8E7-B86A-1A5A-4166-1D843B2E1628}" dt="2024-09-17T15:04:45.436" v="594" actId="20577"/>
      <pc:docMkLst>
        <pc:docMk/>
      </pc:docMkLst>
      <pc:sldChg chg="delSp modSp">
        <pc:chgData name="Rasime Singh" userId="S::rasime.singh@newham.gov.uk::67e104d5-7b9b-42d1-973e-1207005210d4" providerId="AD" clId="Web-{024CE8E7-B86A-1A5A-4166-1D843B2E1628}" dt="2024-09-17T15:04:33.717" v="593" actId="20577"/>
        <pc:sldMkLst>
          <pc:docMk/>
          <pc:sldMk cId="2135230170" sldId="265"/>
        </pc:sldMkLst>
      </pc:sldChg>
      <pc:sldChg chg="addSp delSp modSp">
        <pc:chgData name="Rasime Singh" userId="S::rasime.singh@newham.gov.uk::67e104d5-7b9b-42d1-973e-1207005210d4" providerId="AD" clId="Web-{024CE8E7-B86A-1A5A-4166-1D843B2E1628}" dt="2024-09-17T15:01:09.024" v="485" actId="20577"/>
        <pc:sldMkLst>
          <pc:docMk/>
          <pc:sldMk cId="1285404874" sldId="266"/>
        </pc:sldMkLst>
      </pc:sldChg>
      <pc:sldChg chg="addSp modSp">
        <pc:chgData name="Rasime Singh" userId="S::rasime.singh@newham.gov.uk::67e104d5-7b9b-42d1-973e-1207005210d4" providerId="AD" clId="Web-{024CE8E7-B86A-1A5A-4166-1D843B2E1628}" dt="2024-09-17T15:04:45.436" v="594" actId="20577"/>
        <pc:sldMkLst>
          <pc:docMk/>
          <pc:sldMk cId="2338751375" sldId="267"/>
        </pc:sldMkLst>
      </pc:sldChg>
    </pc:docChg>
  </pc:docChgLst>
  <pc:docChgLst>
    <pc:chgData name="Saleena A. Sreedharan" userId="S::saleena.a.sreedharan@newham.gov.uk::623641ee-9a23-4457-915a-9c12f339b606" providerId="AD" clId="Web-{0173DDD6-9C21-CF47-20DF-6E091C20FDE8}"/>
    <pc:docChg chg="modSld">
      <pc:chgData name="Saleena A. Sreedharan" userId="S::saleena.a.sreedharan@newham.gov.uk::623641ee-9a23-4457-915a-9c12f339b606" providerId="AD" clId="Web-{0173DDD6-9C21-CF47-20DF-6E091C20FDE8}" dt="2025-02-26T18:58:08.803" v="7" actId="20577"/>
      <pc:docMkLst>
        <pc:docMk/>
      </pc:docMkLst>
      <pc:sldChg chg="addSp modSp">
        <pc:chgData name="Saleena A. Sreedharan" userId="S::saleena.a.sreedharan@newham.gov.uk::623641ee-9a23-4457-915a-9c12f339b606" providerId="AD" clId="Web-{0173DDD6-9C21-CF47-20DF-6E091C20FDE8}" dt="2025-02-26T18:58:08.803" v="7" actId="20577"/>
        <pc:sldMkLst>
          <pc:docMk/>
          <pc:sldMk cId="2135230170" sldId="265"/>
        </pc:sldMkLst>
        <pc:spChg chg="mod">
          <ac:chgData name="Saleena A. Sreedharan" userId="S::saleena.a.sreedharan@newham.gov.uk::623641ee-9a23-4457-915a-9c12f339b606" providerId="AD" clId="Web-{0173DDD6-9C21-CF47-20DF-6E091C20FDE8}" dt="2025-02-26T18:58:08.803" v="7" actId="20577"/>
          <ac:spMkLst>
            <pc:docMk/>
            <pc:sldMk cId="2135230170" sldId="265"/>
            <ac:spMk id="9" creationId="{00000000-0000-0000-0000-000000000000}"/>
          </ac:spMkLst>
        </pc:spChg>
        <pc:picChg chg="add mod">
          <ac:chgData name="Saleena A. Sreedharan" userId="S::saleena.a.sreedharan@newham.gov.uk::623641ee-9a23-4457-915a-9c12f339b606" providerId="AD" clId="Web-{0173DDD6-9C21-CF47-20DF-6E091C20FDE8}" dt="2025-02-26T18:57:41.896" v="5" actId="1076"/>
          <ac:picMkLst>
            <pc:docMk/>
            <pc:sldMk cId="2135230170" sldId="265"/>
            <ac:picMk id="2" creationId="{5FD6CA27-E83C-E008-4AE5-592A5BF074FF}"/>
          </ac:picMkLst>
        </pc:picChg>
      </pc:sldChg>
    </pc:docChg>
  </pc:docChgLst>
  <pc:docChgLst>
    <pc:chgData name="Charlotte Taylor" userId="S::charlotte.taylor@newham.gov.uk::c138515c-83c4-4079-82c0-3d6bc53d640c" providerId="AD" clId="Web-{1619F7A5-D353-4540-5926-6C685D160E82}"/>
    <pc:docChg chg="mod modSld">
      <pc:chgData name="Charlotte Taylor" userId="S::charlotte.taylor@newham.gov.uk::c138515c-83c4-4079-82c0-3d6bc53d640c" providerId="AD" clId="Web-{1619F7A5-D353-4540-5926-6C685D160E82}" dt="2024-06-05T11:19:55.208" v="322" actId="1076"/>
      <pc:docMkLst>
        <pc:docMk/>
      </pc:docMkLst>
      <pc:sldChg chg="modSp">
        <pc:chgData name="Charlotte Taylor" userId="S::charlotte.taylor@newham.gov.uk::c138515c-83c4-4079-82c0-3d6bc53d640c" providerId="AD" clId="Web-{1619F7A5-D353-4540-5926-6C685D160E82}" dt="2024-06-05T10:56:47.425" v="197"/>
        <pc:sldMkLst>
          <pc:docMk/>
          <pc:sldMk cId="275064918" sldId="265"/>
        </pc:sldMkLst>
      </pc:sldChg>
      <pc:sldChg chg="modSp">
        <pc:chgData name="Charlotte Taylor" userId="S::charlotte.taylor@newham.gov.uk::c138515c-83c4-4079-82c0-3d6bc53d640c" providerId="AD" clId="Web-{1619F7A5-D353-4540-5926-6C685D160E82}" dt="2024-06-05T11:13:53.825" v="221" actId="20577"/>
        <pc:sldMkLst>
          <pc:docMk/>
          <pc:sldMk cId="1122616746" sldId="272"/>
        </pc:sldMkLst>
      </pc:sldChg>
      <pc:sldChg chg="modSp">
        <pc:chgData name="Charlotte Taylor" userId="S::charlotte.taylor@newham.gov.uk::c138515c-83c4-4079-82c0-3d6bc53d640c" providerId="AD" clId="Web-{1619F7A5-D353-4540-5926-6C685D160E82}" dt="2024-06-05T11:19:38.239" v="318" actId="20577"/>
        <pc:sldMkLst>
          <pc:docMk/>
          <pc:sldMk cId="3757013959" sldId="273"/>
        </pc:sldMkLst>
      </pc:sldChg>
      <pc:sldChg chg="modSp">
        <pc:chgData name="Charlotte Taylor" userId="S::charlotte.taylor@newham.gov.uk::c138515c-83c4-4079-82c0-3d6bc53d640c" providerId="AD" clId="Web-{1619F7A5-D353-4540-5926-6C685D160E82}" dt="2024-06-05T10:45:56.660" v="163" actId="14100"/>
        <pc:sldMkLst>
          <pc:docMk/>
          <pc:sldMk cId="2731256118" sldId="280"/>
        </pc:sldMkLst>
      </pc:sldChg>
      <pc:sldChg chg="modSp">
        <pc:chgData name="Charlotte Taylor" userId="S::charlotte.taylor@newham.gov.uk::c138515c-83c4-4079-82c0-3d6bc53d640c" providerId="AD" clId="Web-{1619F7A5-D353-4540-5926-6C685D160E82}" dt="2024-06-05T11:19:55.208" v="322" actId="1076"/>
        <pc:sldMkLst>
          <pc:docMk/>
          <pc:sldMk cId="3720927060" sldId="285"/>
        </pc:sldMkLst>
      </pc:sldChg>
      <pc:sldChg chg="modSp">
        <pc:chgData name="Charlotte Taylor" userId="S::charlotte.taylor@newham.gov.uk::c138515c-83c4-4079-82c0-3d6bc53d640c" providerId="AD" clId="Web-{1619F7A5-D353-4540-5926-6C685D160E82}" dt="2024-06-05T11:13:38.809" v="208" actId="1076"/>
        <pc:sldMkLst>
          <pc:docMk/>
          <pc:sldMk cId="2851711627" sldId="289"/>
        </pc:sldMkLst>
      </pc:sldChg>
      <pc:sldChg chg="modSp">
        <pc:chgData name="Charlotte Taylor" userId="S::charlotte.taylor@newham.gov.uk::c138515c-83c4-4079-82c0-3d6bc53d640c" providerId="AD" clId="Web-{1619F7A5-D353-4540-5926-6C685D160E82}" dt="2024-06-05T10:41:08.184" v="143" actId="20577"/>
        <pc:sldMkLst>
          <pc:docMk/>
          <pc:sldMk cId="2955959877" sldId="294"/>
        </pc:sldMkLst>
      </pc:sldChg>
      <pc:sldChg chg="modSp">
        <pc:chgData name="Charlotte Taylor" userId="S::charlotte.taylor@newham.gov.uk::c138515c-83c4-4079-82c0-3d6bc53d640c" providerId="AD" clId="Web-{1619F7A5-D353-4540-5926-6C685D160E82}" dt="2024-06-05T11:14:23.747" v="239" actId="20577"/>
        <pc:sldMkLst>
          <pc:docMk/>
          <pc:sldMk cId="2718256049" sldId="295"/>
        </pc:sldMkLst>
      </pc:sldChg>
      <pc:sldChg chg="modSp addCm">
        <pc:chgData name="Charlotte Taylor" userId="S::charlotte.taylor@newham.gov.uk::c138515c-83c4-4079-82c0-3d6bc53d640c" providerId="AD" clId="Web-{1619F7A5-D353-4540-5926-6C685D160E82}" dt="2024-06-05T11:16:20.391" v="244" actId="20577"/>
        <pc:sldMkLst>
          <pc:docMk/>
          <pc:sldMk cId="2401714353" sldId="296"/>
        </pc:sldMkLst>
        <pc:extLst>
          <p:ext xmlns:p="http://schemas.openxmlformats.org/presentationml/2006/main" uri="{D6D511B9-2390-475A-947B-AFAB55BFBCF1}">
            <pc226:cmChg xmlns:pc226="http://schemas.microsoft.com/office/powerpoint/2022/06/main/command" chg="add">
              <pc226:chgData name="Charlotte Taylor" userId="S::charlotte.taylor@newham.gov.uk::c138515c-83c4-4079-82c0-3d6bc53d640c" providerId="AD" clId="Web-{1619F7A5-D353-4540-5926-6C685D160E82}" dt="2024-06-05T11:14:58.701" v="241"/>
              <pc2:cmMkLst xmlns:pc2="http://schemas.microsoft.com/office/powerpoint/2019/9/main/command">
                <pc:docMk/>
                <pc:sldMk cId="2401714353" sldId="296"/>
                <pc2:cmMk id="{6C49292C-D881-4F6B-ACDC-71E23CF15041}"/>
              </pc2:cmMkLst>
            </pc226:cmChg>
            <pc226:cmChg xmlns:pc226="http://schemas.microsoft.com/office/powerpoint/2022/06/main/command" chg="add">
              <pc226:chgData name="Charlotte Taylor" userId="S::charlotte.taylor@newham.gov.uk::c138515c-83c4-4079-82c0-3d6bc53d640c" providerId="AD" clId="Web-{1619F7A5-D353-4540-5926-6C685D160E82}" dt="2024-06-05T11:16:15.187" v="242"/>
              <pc2:cmMkLst xmlns:pc2="http://schemas.microsoft.com/office/powerpoint/2019/9/main/command">
                <pc:docMk/>
                <pc:sldMk cId="2401714353" sldId="296"/>
                <pc2:cmMk id="{0430A8AB-C561-4311-8244-391735EDBC99}"/>
              </pc2:cmMkLst>
            </pc226:cmChg>
          </p:ext>
        </pc:extLst>
      </pc:sldChg>
      <pc:sldChg chg="modSp">
        <pc:chgData name="Charlotte Taylor" userId="S::charlotte.taylor@newham.gov.uk::c138515c-83c4-4079-82c0-3d6bc53d640c" providerId="AD" clId="Web-{1619F7A5-D353-4540-5926-6C685D160E82}" dt="2024-06-05T11:17:03.360" v="261" actId="1076"/>
        <pc:sldMkLst>
          <pc:docMk/>
          <pc:sldMk cId="4098266123" sldId="298"/>
        </pc:sldMkLst>
      </pc:sldChg>
      <pc:sldChg chg="modSp">
        <pc:chgData name="Charlotte Taylor" userId="S::charlotte.taylor@newham.gov.uk::c138515c-83c4-4079-82c0-3d6bc53d640c" providerId="AD" clId="Web-{1619F7A5-D353-4540-5926-6C685D160E82}" dt="2024-06-05T10:58:08.146" v="201"/>
        <pc:sldMkLst>
          <pc:docMk/>
          <pc:sldMk cId="3753444612" sldId="304"/>
        </pc:sldMkLst>
      </pc:sldChg>
      <pc:sldChg chg="modSp">
        <pc:chgData name="Charlotte Taylor" userId="S::charlotte.taylor@newham.gov.uk::c138515c-83c4-4079-82c0-3d6bc53d640c" providerId="AD" clId="Web-{1619F7A5-D353-4540-5926-6C685D160E82}" dt="2024-06-05T11:18:27.862" v="269" actId="20577"/>
        <pc:sldMkLst>
          <pc:docMk/>
          <pc:sldMk cId="1781600286" sldId="306"/>
        </pc:sldMkLst>
      </pc:sldChg>
      <pc:sldChg chg="modSp">
        <pc:chgData name="Charlotte Taylor" userId="S::charlotte.taylor@newham.gov.uk::c138515c-83c4-4079-82c0-3d6bc53d640c" providerId="AD" clId="Web-{1619F7A5-D353-4540-5926-6C685D160E82}" dt="2024-06-05T10:39:47.807" v="47" actId="14100"/>
        <pc:sldMkLst>
          <pc:docMk/>
          <pc:sldMk cId="844618112" sldId="309"/>
        </pc:sldMkLst>
      </pc:sldChg>
    </pc:docChg>
  </pc:docChgLst>
  <pc:docChgLst>
    <pc:chgData name="Rochelle Paisley" userId="S::rochelle.paisley@newham.gov.uk::699151cf-47e0-4d97-b676-a5eb7c4a36bd" providerId="AD" clId="Web-{7FE5AC87-57BA-3201-B1A3-5A0AD2A596B1}"/>
    <pc:docChg chg="modSld">
      <pc:chgData name="Rochelle Paisley" userId="S::rochelle.paisley@newham.gov.uk::699151cf-47e0-4d97-b676-a5eb7c4a36bd" providerId="AD" clId="Web-{7FE5AC87-57BA-3201-B1A3-5A0AD2A596B1}" dt="2024-09-10T11:06:42.668" v="8" actId="20577"/>
      <pc:docMkLst>
        <pc:docMk/>
      </pc:docMkLst>
      <pc:sldChg chg="delSp modSp">
        <pc:chgData name="Rochelle Paisley" userId="S::rochelle.paisley@newham.gov.uk::699151cf-47e0-4d97-b676-a5eb7c4a36bd" providerId="AD" clId="Web-{7FE5AC87-57BA-3201-B1A3-5A0AD2A596B1}" dt="2024-09-10T11:06:42.668" v="8" actId="20577"/>
        <pc:sldMkLst>
          <pc:docMk/>
          <pc:sldMk cId="1074848935" sldId="337"/>
        </pc:sldMkLst>
      </pc:sldChg>
    </pc:docChg>
  </pc:docChgLst>
  <pc:docChgLst>
    <pc:chgData name="Chantal Boodhoo" userId="S::chantal.boodhoo@newham.gov.uk::77693b02-2d8d-4805-9548-7130e8d4d9b0" providerId="AD" clId="Web-{B2C5162F-3B08-D766-8863-EC62ACF1D073}"/>
    <pc:docChg chg="modSld">
      <pc:chgData name="Chantal Boodhoo" userId="S::chantal.boodhoo@newham.gov.uk::77693b02-2d8d-4805-9548-7130e8d4d9b0" providerId="AD" clId="Web-{B2C5162F-3B08-D766-8863-EC62ACF1D073}" dt="2024-09-03T14:21:02.381" v="23"/>
      <pc:docMkLst>
        <pc:docMk/>
      </pc:docMkLst>
      <pc:sldChg chg="modSp">
        <pc:chgData name="Chantal Boodhoo" userId="S::chantal.boodhoo@newham.gov.uk::77693b02-2d8d-4805-9548-7130e8d4d9b0" providerId="AD" clId="Web-{B2C5162F-3B08-D766-8863-EC62ACF1D073}" dt="2024-09-03T14:21:02.381" v="23"/>
        <pc:sldMkLst>
          <pc:docMk/>
          <pc:sldMk cId="275064918" sldId="265"/>
        </pc:sldMkLst>
      </pc:sldChg>
    </pc:docChg>
  </pc:docChgLst>
  <pc:docChgLst>
    <pc:chgData name="Rasime Singh" userId="S::rasime.singh@newham.gov.uk::67e104d5-7b9b-42d1-973e-1207005210d4" providerId="AD" clId="Web-{9CB29CD8-1FE2-8811-1319-7E8F1C688914}"/>
    <pc:docChg chg="addSld modSld sldOrd">
      <pc:chgData name="Rasime Singh" userId="S::rasime.singh@newham.gov.uk::67e104d5-7b9b-42d1-973e-1207005210d4" providerId="AD" clId="Web-{9CB29CD8-1FE2-8811-1319-7E8F1C688914}" dt="2024-05-22T15:40:54.294" v="126" actId="20577"/>
      <pc:docMkLst>
        <pc:docMk/>
      </pc:docMkLst>
      <pc:sldChg chg="modSp">
        <pc:chgData name="Rasime Singh" userId="S::rasime.singh@newham.gov.uk::67e104d5-7b9b-42d1-973e-1207005210d4" providerId="AD" clId="Web-{9CB29CD8-1FE2-8811-1319-7E8F1C688914}" dt="2024-05-22T15:40:18.558" v="120"/>
        <pc:sldMkLst>
          <pc:docMk/>
          <pc:sldMk cId="275064918" sldId="265"/>
        </pc:sldMkLst>
      </pc:sldChg>
      <pc:sldChg chg="modSp">
        <pc:chgData name="Rasime Singh" userId="S::rasime.singh@newham.gov.uk::67e104d5-7b9b-42d1-973e-1207005210d4" providerId="AD" clId="Web-{9CB29CD8-1FE2-8811-1319-7E8F1C688914}" dt="2024-05-22T15:40:54.294" v="126" actId="20577"/>
        <pc:sldMkLst>
          <pc:docMk/>
          <pc:sldMk cId="3001453129" sldId="267"/>
        </pc:sldMkLst>
      </pc:sldChg>
      <pc:sldChg chg="ord">
        <pc:chgData name="Rasime Singh" userId="S::rasime.singh@newham.gov.uk::67e104d5-7b9b-42d1-973e-1207005210d4" providerId="AD" clId="Web-{9CB29CD8-1FE2-8811-1319-7E8F1C688914}" dt="2024-05-22T15:28:24.428" v="28"/>
        <pc:sldMkLst>
          <pc:docMk/>
          <pc:sldMk cId="2679678572" sldId="268"/>
        </pc:sldMkLst>
      </pc:sldChg>
      <pc:sldChg chg="modSp new">
        <pc:chgData name="Rasime Singh" userId="S::rasime.singh@newham.gov.uk::67e104d5-7b9b-42d1-973e-1207005210d4" providerId="AD" clId="Web-{9CB29CD8-1FE2-8811-1319-7E8F1C688914}" dt="2024-05-22T15:27:52.114" v="21"/>
        <pc:sldMkLst>
          <pc:docMk/>
          <pc:sldMk cId="3647231099" sldId="269"/>
        </pc:sldMkLst>
      </pc:sldChg>
      <pc:sldChg chg="add replId">
        <pc:chgData name="Rasime Singh" userId="S::rasime.singh@newham.gov.uk::67e104d5-7b9b-42d1-973e-1207005210d4" providerId="AD" clId="Web-{9CB29CD8-1FE2-8811-1319-7E8F1C688914}" dt="2024-05-22T15:26:57.628" v="4"/>
        <pc:sldMkLst>
          <pc:docMk/>
          <pc:sldMk cId="4067158132" sldId="270"/>
        </pc:sldMkLst>
      </pc:sldChg>
      <pc:sldChg chg="modSp add replId">
        <pc:chgData name="Rasime Singh" userId="S::rasime.singh@newham.gov.uk::67e104d5-7b9b-42d1-973e-1207005210d4" providerId="AD" clId="Web-{9CB29CD8-1FE2-8811-1319-7E8F1C688914}" dt="2024-05-22T15:27:32.348" v="18"/>
        <pc:sldMkLst>
          <pc:docMk/>
          <pc:sldMk cId="770695158" sldId="271"/>
        </pc:sldMkLst>
      </pc:sldChg>
      <pc:sldChg chg="modSp add replId">
        <pc:chgData name="Rasime Singh" userId="S::rasime.singh@newham.gov.uk::67e104d5-7b9b-42d1-973e-1207005210d4" providerId="AD" clId="Web-{9CB29CD8-1FE2-8811-1319-7E8F1C688914}" dt="2024-05-22T15:28:21.506" v="27" actId="1076"/>
        <pc:sldMkLst>
          <pc:docMk/>
          <pc:sldMk cId="1122616746" sldId="272"/>
        </pc:sldMkLst>
      </pc:sldChg>
    </pc:docChg>
  </pc:docChgLst>
  <pc:docChgLst>
    <pc:chgData name="Saleena A. Sreedharan" userId="S::saleena.a.sreedharan@newham.gov.uk::623641ee-9a23-4457-915a-9c12f339b606" providerId="AD" clId="Web-{42DCDE7D-DDFF-9E3E-2CE6-4AA628FE38D3}"/>
    <pc:docChg chg="modSld">
      <pc:chgData name="Saleena A. Sreedharan" userId="S::saleena.a.sreedharan@newham.gov.uk::623641ee-9a23-4457-915a-9c12f339b606" providerId="AD" clId="Web-{42DCDE7D-DDFF-9E3E-2CE6-4AA628FE38D3}" dt="2025-02-26T19:04:23.995" v="225" actId="1076"/>
      <pc:docMkLst>
        <pc:docMk/>
      </pc:docMkLst>
      <pc:sldChg chg="modSp">
        <pc:chgData name="Saleena A. Sreedharan" userId="S::saleena.a.sreedharan@newham.gov.uk::623641ee-9a23-4457-915a-9c12f339b606" providerId="AD" clId="Web-{42DCDE7D-DDFF-9E3E-2CE6-4AA628FE38D3}" dt="2025-02-26T18:45:51.357" v="29" actId="20577"/>
        <pc:sldMkLst>
          <pc:docMk/>
          <pc:sldMk cId="255836524" sldId="264"/>
        </pc:sldMkLst>
        <pc:spChg chg="mod">
          <ac:chgData name="Saleena A. Sreedharan" userId="S::saleena.a.sreedharan@newham.gov.uk::623641ee-9a23-4457-915a-9c12f339b606" providerId="AD" clId="Web-{42DCDE7D-DDFF-9E3E-2CE6-4AA628FE38D3}" dt="2025-02-26T18:45:51.357" v="29" actId="20577"/>
          <ac:spMkLst>
            <pc:docMk/>
            <pc:sldMk cId="255836524" sldId="264"/>
            <ac:spMk id="3" creationId="{AC37AD1F-8CA9-F932-4F2C-7CB2A26A9D56}"/>
          </ac:spMkLst>
        </pc:spChg>
      </pc:sldChg>
      <pc:sldChg chg="modSp">
        <pc:chgData name="Saleena A. Sreedharan" userId="S::saleena.a.sreedharan@newham.gov.uk::623641ee-9a23-4457-915a-9c12f339b606" providerId="AD" clId="Web-{42DCDE7D-DDFF-9E3E-2CE6-4AA628FE38D3}" dt="2025-02-26T19:04:23.995" v="225" actId="1076"/>
        <pc:sldMkLst>
          <pc:docMk/>
          <pc:sldMk cId="2135230170" sldId="265"/>
        </pc:sldMkLst>
        <pc:spChg chg="mod">
          <ac:chgData name="Saleena A. Sreedharan" userId="S::saleena.a.sreedharan@newham.gov.uk::623641ee-9a23-4457-915a-9c12f339b606" providerId="AD" clId="Web-{42DCDE7D-DDFF-9E3E-2CE6-4AA628FE38D3}" dt="2025-02-26T19:04:20.511" v="224" actId="20577"/>
          <ac:spMkLst>
            <pc:docMk/>
            <pc:sldMk cId="2135230170" sldId="265"/>
            <ac:spMk id="9" creationId="{00000000-0000-0000-0000-000000000000}"/>
          </ac:spMkLst>
        </pc:spChg>
        <pc:picChg chg="mod">
          <ac:chgData name="Saleena A. Sreedharan" userId="S::saleena.a.sreedharan@newham.gov.uk::623641ee-9a23-4457-915a-9c12f339b606" providerId="AD" clId="Web-{42DCDE7D-DDFF-9E3E-2CE6-4AA628FE38D3}" dt="2025-02-26T19:04:23.995" v="225" actId="1076"/>
          <ac:picMkLst>
            <pc:docMk/>
            <pc:sldMk cId="2135230170" sldId="265"/>
            <ac:picMk id="2" creationId="{5FD6CA27-E83C-E008-4AE5-592A5BF074FF}"/>
          </ac:picMkLst>
        </pc:picChg>
      </pc:sldChg>
      <pc:sldChg chg="modSp">
        <pc:chgData name="Saleena A. Sreedharan" userId="S::saleena.a.sreedharan@newham.gov.uk::623641ee-9a23-4457-915a-9c12f339b606" providerId="AD" clId="Web-{42DCDE7D-DDFF-9E3E-2CE6-4AA628FE38D3}" dt="2025-02-26T18:47:55.470" v="53" actId="20577"/>
        <pc:sldMkLst>
          <pc:docMk/>
          <pc:sldMk cId="3380861065" sldId="269"/>
        </pc:sldMkLst>
        <pc:spChg chg="mod">
          <ac:chgData name="Saleena A. Sreedharan" userId="S::saleena.a.sreedharan@newham.gov.uk::623641ee-9a23-4457-915a-9c12f339b606" providerId="AD" clId="Web-{42DCDE7D-DDFF-9E3E-2CE6-4AA628FE38D3}" dt="2025-02-26T18:47:55.470" v="53" actId="20577"/>
          <ac:spMkLst>
            <pc:docMk/>
            <pc:sldMk cId="3380861065" sldId="269"/>
            <ac:spMk id="7" creationId="{00000000-0000-0000-0000-000000000000}"/>
          </ac:spMkLst>
        </pc:spChg>
      </pc:sldChg>
      <pc:sldChg chg="modSp">
        <pc:chgData name="Saleena A. Sreedharan" userId="S::saleena.a.sreedharan@newham.gov.uk::623641ee-9a23-4457-915a-9c12f339b606" providerId="AD" clId="Web-{42DCDE7D-DDFF-9E3E-2CE6-4AA628FE38D3}" dt="2025-02-26T18:49:08.503" v="65" actId="20577"/>
        <pc:sldMkLst>
          <pc:docMk/>
          <pc:sldMk cId="32192954" sldId="271"/>
        </pc:sldMkLst>
        <pc:spChg chg="mod">
          <ac:chgData name="Saleena A. Sreedharan" userId="S::saleena.a.sreedharan@newham.gov.uk::623641ee-9a23-4457-915a-9c12f339b606" providerId="AD" clId="Web-{42DCDE7D-DDFF-9E3E-2CE6-4AA628FE38D3}" dt="2025-02-26T18:49:08.503" v="65" actId="20577"/>
          <ac:spMkLst>
            <pc:docMk/>
            <pc:sldMk cId="32192954" sldId="271"/>
            <ac:spMk id="9" creationId="{00000000-0000-0000-0000-000000000000}"/>
          </ac:spMkLst>
        </pc:spChg>
      </pc:sldChg>
    </pc:docChg>
  </pc:docChgLst>
  <pc:docChgLst>
    <pc:chgData name="Rasime Singh" userId="S::rasime.singh@newham.gov.uk::67e104d5-7b9b-42d1-973e-1207005210d4" providerId="AD" clId="Web-{E123DE64-FFD5-1778-ACFD-D9BA433005DD}"/>
    <pc:docChg chg="modSld">
      <pc:chgData name="Rasime Singh" userId="S::rasime.singh@newham.gov.uk::67e104d5-7b9b-42d1-973e-1207005210d4" providerId="AD" clId="Web-{E123DE64-FFD5-1778-ACFD-D9BA433005DD}" dt="2024-09-09T21:42:10.558" v="0"/>
      <pc:docMkLst>
        <pc:docMk/>
      </pc:docMkLst>
      <pc:sldChg chg="delSp delAnim">
        <pc:chgData name="Rasime Singh" userId="S::rasime.singh@newham.gov.uk::67e104d5-7b9b-42d1-973e-1207005210d4" providerId="AD" clId="Web-{E123DE64-FFD5-1778-ACFD-D9BA433005DD}" dt="2024-09-09T21:42:10.558" v="0"/>
        <pc:sldMkLst>
          <pc:docMk/>
          <pc:sldMk cId="2936821291" sldId="338"/>
        </pc:sldMkLst>
      </pc:sldChg>
    </pc:docChg>
  </pc:docChgLst>
  <pc:docChgLst>
    <pc:chgData name="Rasime Singh" userId="S::rasime.singh@newham.gov.uk::67e104d5-7b9b-42d1-973e-1207005210d4" providerId="AD" clId="Web-{88C0FDB3-F405-F572-2A8A-FEF25B30FB5A}"/>
    <pc:docChg chg="modSld">
      <pc:chgData name="Rasime Singh" userId="S::rasime.singh@newham.gov.uk::67e104d5-7b9b-42d1-973e-1207005210d4" providerId="AD" clId="Web-{88C0FDB3-F405-F572-2A8A-FEF25B30FB5A}" dt="2024-06-06T11:07:25.270" v="76" actId="20577"/>
      <pc:docMkLst>
        <pc:docMk/>
      </pc:docMkLst>
      <pc:sldChg chg="addSp modSp">
        <pc:chgData name="Rasime Singh" userId="S::rasime.singh@newham.gov.uk::67e104d5-7b9b-42d1-973e-1207005210d4" providerId="AD" clId="Web-{88C0FDB3-F405-F572-2A8A-FEF25B30FB5A}" dt="2024-06-06T11:07:25.270" v="76" actId="20577"/>
        <pc:sldMkLst>
          <pc:docMk/>
          <pc:sldMk cId="2096150159" sldId="293"/>
        </pc:sldMkLst>
      </pc:sldChg>
    </pc:docChg>
  </pc:docChgLst>
  <pc:docChgLst>
    <pc:chgData clId="Web-{54A1BE49-7530-D6A5-B7E3-FEC70F41B203}"/>
    <pc:docChg chg="modSld">
      <pc:chgData name="" userId="" providerId="" clId="Web-{54A1BE49-7530-D6A5-B7E3-FEC70F41B203}" dt="2025-02-25T18:51:20.638" v="10" actId="20577"/>
      <pc:docMkLst>
        <pc:docMk/>
      </pc:docMkLst>
      <pc:sldChg chg="modSp">
        <pc:chgData name="" userId="" providerId="" clId="Web-{54A1BE49-7530-D6A5-B7E3-FEC70F41B203}" dt="2025-02-25T18:51:20.638" v="10" actId="20577"/>
        <pc:sldMkLst>
          <pc:docMk/>
          <pc:sldMk cId="255836524" sldId="264"/>
        </pc:sldMkLst>
        <pc:spChg chg="mod">
          <ac:chgData name="" userId="" providerId="" clId="Web-{54A1BE49-7530-D6A5-B7E3-FEC70F41B203}" dt="2025-02-25T18:51:20.638" v="10" actId="20577"/>
          <ac:spMkLst>
            <pc:docMk/>
            <pc:sldMk cId="255836524" sldId="264"/>
            <ac:spMk id="3" creationId="{AC37AD1F-8CA9-F932-4F2C-7CB2A26A9D56}"/>
          </ac:spMkLst>
        </pc:spChg>
      </pc:sldChg>
    </pc:docChg>
  </pc:docChgLst>
  <pc:docChgLst>
    <pc:chgData name="Rasime Singh" userId="S::rasime.singh@newham.gov.uk::67e104d5-7b9b-42d1-973e-1207005210d4" providerId="AD" clId="Web-{047F8AD5-8BF7-A7DE-5FC9-66FDDF467B31}"/>
    <pc:docChg chg="modSld">
      <pc:chgData name="Rasime Singh" userId="S::rasime.singh@newham.gov.uk::67e104d5-7b9b-42d1-973e-1207005210d4" providerId="AD" clId="Web-{047F8AD5-8BF7-A7DE-5FC9-66FDDF467B31}" dt="2024-09-09T16:34:27.453" v="9" actId="1076"/>
      <pc:docMkLst>
        <pc:docMk/>
      </pc:docMkLst>
      <pc:sldChg chg="addSp modSp addAnim">
        <pc:chgData name="Rasime Singh" userId="S::rasime.singh@newham.gov.uk::67e104d5-7b9b-42d1-973e-1207005210d4" providerId="AD" clId="Web-{047F8AD5-8BF7-A7DE-5FC9-66FDDF467B31}" dt="2024-09-09T16:34:27.453" v="9" actId="1076"/>
        <pc:sldMkLst>
          <pc:docMk/>
          <pc:sldMk cId="2936821291" sldId="338"/>
        </pc:sldMkLst>
      </pc:sldChg>
    </pc:docChg>
  </pc:docChgLst>
  <pc:docChgLst>
    <pc:chgData name="Jennifer Kumi" userId="S::jennifer.kumi@newham.gov.uk::92ab2f77-00c9-490a-aff4-2ea42745d6f9" providerId="AD" clId="Web-{D6AEB38B-10C5-A2AB-93DA-CC5374FBF4DB}"/>
    <pc:docChg chg="modSld">
      <pc:chgData name="Jennifer Kumi" userId="S::jennifer.kumi@newham.gov.uk::92ab2f77-00c9-490a-aff4-2ea42745d6f9" providerId="AD" clId="Web-{D6AEB38B-10C5-A2AB-93DA-CC5374FBF4DB}" dt="2024-09-04T11:52:48.972" v="49" actId="20577"/>
      <pc:docMkLst>
        <pc:docMk/>
      </pc:docMkLst>
      <pc:sldChg chg="modSp">
        <pc:chgData name="Jennifer Kumi" userId="S::jennifer.kumi@newham.gov.uk::92ab2f77-00c9-490a-aff4-2ea42745d6f9" providerId="AD" clId="Web-{D6AEB38B-10C5-A2AB-93DA-CC5374FBF4DB}" dt="2024-09-04T11:52:48.972" v="49" actId="20577"/>
        <pc:sldMkLst>
          <pc:docMk/>
          <pc:sldMk cId="1883978663" sldId="342"/>
        </pc:sldMkLst>
      </pc:sldChg>
    </pc:docChg>
  </pc:docChgLst>
  <pc:docChgLst>
    <pc:chgData name="Rasime Singh" userId="S::rasime.singh@newham.gov.uk::67e104d5-7b9b-42d1-973e-1207005210d4" providerId="AD" clId="Web-{ED49CA77-5341-B034-CB07-55EEB8F18CA4}"/>
    <pc:docChg chg="modSld">
      <pc:chgData name="Rasime Singh" userId="S::rasime.singh@newham.gov.uk::67e104d5-7b9b-42d1-973e-1207005210d4" providerId="AD" clId="Web-{ED49CA77-5341-B034-CB07-55EEB8F18CA4}" dt="2024-05-29T10:16:35.701" v="26" actId="14100"/>
      <pc:docMkLst>
        <pc:docMk/>
      </pc:docMkLst>
      <pc:sldChg chg="modSp">
        <pc:chgData name="Rasime Singh" userId="S::rasime.singh@newham.gov.uk::67e104d5-7b9b-42d1-973e-1207005210d4" providerId="AD" clId="Web-{ED49CA77-5341-B034-CB07-55EEB8F18CA4}" dt="2024-05-29T10:10:16.988" v="21"/>
        <pc:sldMkLst>
          <pc:docMk/>
          <pc:sldMk cId="275064918" sldId="265"/>
        </pc:sldMkLst>
      </pc:sldChg>
      <pc:sldChg chg="addSp modSp">
        <pc:chgData name="Rasime Singh" userId="S::rasime.singh@newham.gov.uk::67e104d5-7b9b-42d1-973e-1207005210d4" providerId="AD" clId="Web-{ED49CA77-5341-B034-CB07-55EEB8F18CA4}" dt="2024-05-29T10:16:35.701" v="26" actId="14100"/>
        <pc:sldMkLst>
          <pc:docMk/>
          <pc:sldMk cId="2482801754" sldId="266"/>
        </pc:sldMkLst>
      </pc:sldChg>
    </pc:docChg>
  </pc:docChgLst>
  <pc:docChgLst>
    <pc:chgData name="Rasime Singh" userId="S::rasime.singh@newham.gov.uk::67e104d5-7b9b-42d1-973e-1207005210d4" providerId="AD" clId="Web-{CAB069FE-3BEA-6348-3605-EE7402425903}"/>
    <pc:docChg chg="modSld">
      <pc:chgData name="Rasime Singh" userId="S::rasime.singh@newham.gov.uk::67e104d5-7b9b-42d1-973e-1207005210d4" providerId="AD" clId="Web-{CAB069FE-3BEA-6348-3605-EE7402425903}" dt="2024-06-06T12:30:59.500" v="1"/>
      <pc:docMkLst>
        <pc:docMk/>
      </pc:docMkLst>
      <pc:sldChg chg="addSp delSp">
        <pc:chgData name="Rasime Singh" userId="S::rasime.singh@newham.gov.uk::67e104d5-7b9b-42d1-973e-1207005210d4" providerId="AD" clId="Web-{CAB069FE-3BEA-6348-3605-EE7402425903}" dt="2024-06-06T12:30:59.500" v="1"/>
        <pc:sldMkLst>
          <pc:docMk/>
          <pc:sldMk cId="2096150159" sldId="293"/>
        </pc:sldMkLst>
      </pc:sldChg>
    </pc:docChg>
  </pc:docChgLst>
  <pc:docChgLst>
    <pc:chgData name="Charlotte Taylor" userId="S::charlotte.taylor@newham.gov.uk::c138515c-83c4-4079-82c0-3d6bc53d640c" providerId="AD" clId="Web-{C8951C56-880A-BC1A-EBA4-DA40CE66E94F}"/>
    <pc:docChg chg="modSld">
      <pc:chgData name="Charlotte Taylor" userId="S::charlotte.taylor@newham.gov.uk::c138515c-83c4-4079-82c0-3d6bc53d640c" providerId="AD" clId="Web-{C8951C56-880A-BC1A-EBA4-DA40CE66E94F}" dt="2024-09-18T19:46:25.893" v="2" actId="20577"/>
      <pc:docMkLst>
        <pc:docMk/>
      </pc:docMkLst>
      <pc:sldChg chg="modSp">
        <pc:chgData name="Charlotte Taylor" userId="S::charlotte.taylor@newham.gov.uk::c138515c-83c4-4079-82c0-3d6bc53d640c" providerId="AD" clId="Web-{C8951C56-880A-BC1A-EBA4-DA40CE66E94F}" dt="2024-09-18T19:46:25.893" v="2" actId="20577"/>
        <pc:sldMkLst>
          <pc:docMk/>
          <pc:sldMk cId="2135230170" sldId="265"/>
        </pc:sldMkLst>
      </pc:sldChg>
    </pc:docChg>
  </pc:docChgLst>
  <pc:docChgLst>
    <pc:chgData name="Rasime Singh" userId="S::rasime.singh@newham.gov.uk::67e104d5-7b9b-42d1-973e-1207005210d4" providerId="AD" clId="Web-{73375654-52BA-5BDE-072C-5666D1BC0487}"/>
    <pc:docChg chg="modSld">
      <pc:chgData name="Rasime Singh" userId="S::rasime.singh@newham.gov.uk::67e104d5-7b9b-42d1-973e-1207005210d4" providerId="AD" clId="Web-{73375654-52BA-5BDE-072C-5666D1BC0487}" dt="2024-09-11T08:30:06.933" v="0"/>
      <pc:docMkLst>
        <pc:docMk/>
      </pc:docMkLst>
      <pc:sldChg chg="mod modShow">
        <pc:chgData name="Rasime Singh" userId="S::rasime.singh@newham.gov.uk::67e104d5-7b9b-42d1-973e-1207005210d4" providerId="AD" clId="Web-{73375654-52BA-5BDE-072C-5666D1BC0487}" dt="2024-09-11T08:30:06.933" v="0"/>
        <pc:sldMkLst>
          <pc:docMk/>
          <pc:sldMk cId="275064918" sldId="265"/>
        </pc:sldMkLst>
      </pc:sldChg>
    </pc:docChg>
  </pc:docChgLst>
  <pc:docChgLst>
    <pc:chgData name="Jennifer Kumi" userId="S::jennifer.kumi@newham.gov.uk::92ab2f77-00c9-490a-aff4-2ea42745d6f9" providerId="AD" clId="Web-{DAE9EBA0-974E-46CC-90BA-E16175246AC5}"/>
    <pc:docChg chg="modSld">
      <pc:chgData name="Jennifer Kumi" userId="S::jennifer.kumi@newham.gov.uk::92ab2f77-00c9-490a-aff4-2ea42745d6f9" providerId="AD" clId="Web-{DAE9EBA0-974E-46CC-90BA-E16175246AC5}" dt="2024-09-05T11:30:07.267" v="1" actId="20577"/>
      <pc:docMkLst>
        <pc:docMk/>
      </pc:docMkLst>
      <pc:sldChg chg="modSp">
        <pc:chgData name="Jennifer Kumi" userId="S::jennifer.kumi@newham.gov.uk::92ab2f77-00c9-490a-aff4-2ea42745d6f9" providerId="AD" clId="Web-{DAE9EBA0-974E-46CC-90BA-E16175246AC5}" dt="2024-09-05T11:30:07.267" v="1" actId="20577"/>
        <pc:sldMkLst>
          <pc:docMk/>
          <pc:sldMk cId="2936821291" sldId="338"/>
        </pc:sldMkLst>
      </pc:sldChg>
    </pc:docChg>
  </pc:docChgLst>
  <pc:docChgLst>
    <pc:chgData name="Jennifer Kumi" userId="S::jennifer.kumi@newham.gov.uk::92ab2f77-00c9-490a-aff4-2ea42745d6f9" providerId="AD" clId="Web-{7279BBE3-710B-E3AD-7371-7F416D62308F}"/>
    <pc:docChg chg="modSld">
      <pc:chgData name="Jennifer Kumi" userId="S::jennifer.kumi@newham.gov.uk::92ab2f77-00c9-490a-aff4-2ea42745d6f9" providerId="AD" clId="Web-{7279BBE3-710B-E3AD-7371-7F416D62308F}" dt="2024-09-10T11:40:32.036" v="0" actId="1076"/>
      <pc:docMkLst>
        <pc:docMk/>
      </pc:docMkLst>
      <pc:sldChg chg="modSp">
        <pc:chgData name="Jennifer Kumi" userId="S::jennifer.kumi@newham.gov.uk::92ab2f77-00c9-490a-aff4-2ea42745d6f9" providerId="AD" clId="Web-{7279BBE3-710B-E3AD-7371-7F416D62308F}" dt="2024-09-10T11:40:32.036" v="0" actId="1076"/>
        <pc:sldMkLst>
          <pc:docMk/>
          <pc:sldMk cId="3347183353" sldId="341"/>
        </pc:sldMkLst>
      </pc:sldChg>
    </pc:docChg>
  </pc:docChgLst>
  <pc:docChgLst>
    <pc:chgData name="Rasime Singh" userId="S::rasime.singh@newham.gov.uk::67e104d5-7b9b-42d1-973e-1207005210d4" providerId="AD" clId="Web-{751CE052-27E3-5E13-BD41-5B4BB5E3D060}"/>
    <pc:docChg chg="modSld">
      <pc:chgData name="Rasime Singh" userId="S::rasime.singh@newham.gov.uk::67e104d5-7b9b-42d1-973e-1207005210d4" providerId="AD" clId="Web-{751CE052-27E3-5E13-BD41-5B4BB5E3D060}" dt="2024-05-23T16:52:10.427" v="75"/>
      <pc:docMkLst>
        <pc:docMk/>
      </pc:docMkLst>
      <pc:sldChg chg="modSp">
        <pc:chgData name="Rasime Singh" userId="S::rasime.singh@newham.gov.uk::67e104d5-7b9b-42d1-973e-1207005210d4" providerId="AD" clId="Web-{751CE052-27E3-5E13-BD41-5B4BB5E3D060}" dt="2024-05-23T16:52:10.427" v="75"/>
        <pc:sldMkLst>
          <pc:docMk/>
          <pc:sldMk cId="275064918" sldId="265"/>
        </pc:sldMkLst>
      </pc:sldChg>
    </pc:docChg>
  </pc:docChgLst>
  <pc:docChgLst>
    <pc:chgData name="Jennifer Kumi" userId="S::jennifer.kumi@newham.gov.uk::92ab2f77-00c9-490a-aff4-2ea42745d6f9" providerId="AD" clId="Web-{1E0637D6-4F84-42F6-1EA0-F19C92F6ED85}"/>
    <pc:docChg chg="modSld">
      <pc:chgData name="Jennifer Kumi" userId="S::jennifer.kumi@newham.gov.uk::92ab2f77-00c9-490a-aff4-2ea42745d6f9" providerId="AD" clId="Web-{1E0637D6-4F84-42F6-1EA0-F19C92F6ED85}" dt="2024-09-17T15:46:34.265" v="76" actId="20577"/>
      <pc:docMkLst>
        <pc:docMk/>
      </pc:docMkLst>
      <pc:sldChg chg="modSp">
        <pc:chgData name="Jennifer Kumi" userId="S::jennifer.kumi@newham.gov.uk::92ab2f77-00c9-490a-aff4-2ea42745d6f9" providerId="AD" clId="Web-{1E0637D6-4F84-42F6-1EA0-F19C92F6ED85}" dt="2024-09-17T15:43:44.667" v="18" actId="20577"/>
        <pc:sldMkLst>
          <pc:docMk/>
          <pc:sldMk cId="2135230170" sldId="265"/>
        </pc:sldMkLst>
      </pc:sldChg>
      <pc:sldChg chg="modSp">
        <pc:chgData name="Jennifer Kumi" userId="S::jennifer.kumi@newham.gov.uk::92ab2f77-00c9-490a-aff4-2ea42745d6f9" providerId="AD" clId="Web-{1E0637D6-4F84-42F6-1EA0-F19C92F6ED85}" dt="2024-09-17T15:46:34.265" v="76" actId="20577"/>
        <pc:sldMkLst>
          <pc:docMk/>
          <pc:sldMk cId="1285404874" sldId="266"/>
        </pc:sldMkLst>
      </pc:sldChg>
      <pc:sldChg chg="modSp">
        <pc:chgData name="Jennifer Kumi" userId="S::jennifer.kumi@newham.gov.uk::92ab2f77-00c9-490a-aff4-2ea42745d6f9" providerId="AD" clId="Web-{1E0637D6-4F84-42F6-1EA0-F19C92F6ED85}" dt="2024-09-17T15:46:25.952" v="74" actId="20577"/>
        <pc:sldMkLst>
          <pc:docMk/>
          <pc:sldMk cId="2338751375" sldId="267"/>
        </pc:sldMkLst>
      </pc:sldChg>
    </pc:docChg>
  </pc:docChgLst>
  <pc:docChgLst>
    <pc:chgData name="Rochelle Paisley" userId="S::rochelle.paisley@newham.gov.uk::699151cf-47e0-4d97-b676-a5eb7c4a36bd" providerId="AD" clId="Web-{B9403BCD-28DE-1D3C-679D-77B26226299E}"/>
    <pc:docChg chg="addSld modSld delMainMaster modMainMaster">
      <pc:chgData name="Rochelle Paisley" userId="S::rochelle.paisley@newham.gov.uk::699151cf-47e0-4d97-b676-a5eb7c4a36bd" providerId="AD" clId="Web-{B9403BCD-28DE-1D3C-679D-77B26226299E}" dt="2024-09-03T10:32:35.071" v="78"/>
      <pc:docMkLst>
        <pc:docMk/>
      </pc:docMkLst>
      <pc:sldChg chg="modSp">
        <pc:chgData name="Rochelle Paisley" userId="S::rochelle.paisley@newham.gov.uk::699151cf-47e0-4d97-b676-a5eb7c4a36bd" providerId="AD" clId="Web-{B9403BCD-28DE-1D3C-679D-77B26226299E}" dt="2024-09-03T10:32:13.789" v="74"/>
        <pc:sldMkLst>
          <pc:docMk/>
          <pc:sldMk cId="275064918" sldId="265"/>
        </pc:sldMkLst>
      </pc:sldChg>
      <pc:sldChg chg="modSp">
        <pc:chgData name="Rochelle Paisley" userId="S::rochelle.paisley@newham.gov.uk::699151cf-47e0-4d97-b676-a5eb7c4a36bd" providerId="AD" clId="Web-{B9403BCD-28DE-1D3C-679D-77B26226299E}" dt="2024-09-03T10:30:43.631" v="41" actId="20577"/>
        <pc:sldMkLst>
          <pc:docMk/>
          <pc:sldMk cId="3720927060" sldId="285"/>
        </pc:sldMkLst>
      </pc:sldChg>
      <pc:sldChg chg="modSp mod modClrScheme chgLayout">
        <pc:chgData name="Rochelle Paisley" userId="S::rochelle.paisley@newham.gov.uk::699151cf-47e0-4d97-b676-a5eb7c4a36bd" providerId="AD" clId="Web-{B9403BCD-28DE-1D3C-679D-77B26226299E}" dt="2024-09-03T10:25:02.450" v="15"/>
        <pc:sldMkLst>
          <pc:docMk/>
          <pc:sldMk cId="4143216772" sldId="319"/>
        </pc:sldMkLst>
      </pc:sldChg>
      <pc:sldChg chg="modSp mod modClrScheme chgLayout">
        <pc:chgData name="Rochelle Paisley" userId="S::rochelle.paisley@newham.gov.uk::699151cf-47e0-4d97-b676-a5eb7c4a36bd" providerId="AD" clId="Web-{B9403BCD-28DE-1D3C-679D-77B26226299E}" dt="2024-09-03T10:25:02.450" v="16"/>
        <pc:sldMkLst>
          <pc:docMk/>
          <pc:sldMk cId="835244450" sldId="320"/>
        </pc:sldMkLst>
      </pc:sldChg>
      <pc:sldChg chg="modSp mod modClrScheme chgLayout">
        <pc:chgData name="Rochelle Paisley" userId="S::rochelle.paisley@newham.gov.uk::699151cf-47e0-4d97-b676-a5eb7c4a36bd" providerId="AD" clId="Web-{B9403BCD-28DE-1D3C-679D-77B26226299E}" dt="2024-09-03T10:25:02.450" v="17"/>
        <pc:sldMkLst>
          <pc:docMk/>
          <pc:sldMk cId="2136845757" sldId="321"/>
        </pc:sldMkLst>
      </pc:sldChg>
      <pc:sldChg chg="modSp mod modClrScheme chgLayout">
        <pc:chgData name="Rochelle Paisley" userId="S::rochelle.paisley@newham.gov.uk::699151cf-47e0-4d97-b676-a5eb7c4a36bd" providerId="AD" clId="Web-{B9403BCD-28DE-1D3C-679D-77B26226299E}" dt="2024-09-03T10:25:02.450" v="18"/>
        <pc:sldMkLst>
          <pc:docMk/>
          <pc:sldMk cId="380891761" sldId="322"/>
        </pc:sldMkLst>
      </pc:sldChg>
      <pc:sldChg chg="modSp mod modClrScheme chgLayout">
        <pc:chgData name="Rochelle Paisley" userId="S::rochelle.paisley@newham.gov.uk::699151cf-47e0-4d97-b676-a5eb7c4a36bd" providerId="AD" clId="Web-{B9403BCD-28DE-1D3C-679D-77B26226299E}" dt="2024-09-03T10:25:02.450" v="19"/>
        <pc:sldMkLst>
          <pc:docMk/>
          <pc:sldMk cId="762827802" sldId="324"/>
        </pc:sldMkLst>
      </pc:sldChg>
      <pc:sldChg chg="modSp mod modClrScheme chgLayout">
        <pc:chgData name="Rochelle Paisley" userId="S::rochelle.paisley@newham.gov.uk::699151cf-47e0-4d97-b676-a5eb7c4a36bd" providerId="AD" clId="Web-{B9403BCD-28DE-1D3C-679D-77B26226299E}" dt="2024-09-03T10:25:02.450" v="20"/>
        <pc:sldMkLst>
          <pc:docMk/>
          <pc:sldMk cId="268121962" sldId="325"/>
        </pc:sldMkLst>
      </pc:sldChg>
      <pc:sldChg chg="modSp mod modClrScheme chgLayout">
        <pc:chgData name="Rochelle Paisley" userId="S::rochelle.paisley@newham.gov.uk::699151cf-47e0-4d97-b676-a5eb7c4a36bd" providerId="AD" clId="Web-{B9403BCD-28DE-1D3C-679D-77B26226299E}" dt="2024-09-03T10:25:02.450" v="21"/>
        <pc:sldMkLst>
          <pc:docMk/>
          <pc:sldMk cId="907361625" sldId="326"/>
        </pc:sldMkLst>
      </pc:sldChg>
      <pc:sldChg chg="modSp">
        <pc:chgData name="Rochelle Paisley" userId="S::rochelle.paisley@newham.gov.uk::699151cf-47e0-4d97-b676-a5eb7c4a36bd" providerId="AD" clId="Web-{B9403BCD-28DE-1D3C-679D-77B26226299E}" dt="2024-09-03T10:26:09.014" v="39" actId="20577"/>
        <pc:sldMkLst>
          <pc:docMk/>
          <pc:sldMk cId="3430035754" sldId="329"/>
        </pc:sldMkLst>
      </pc:sldChg>
      <pc:sldChg chg="addSp delSp modSp new">
        <pc:chgData name="Rochelle Paisley" userId="S::rochelle.paisley@newham.gov.uk::699151cf-47e0-4d97-b676-a5eb7c4a36bd" providerId="AD" clId="Web-{B9403BCD-28DE-1D3C-679D-77B26226299E}" dt="2024-09-03T10:32:35.071" v="78"/>
        <pc:sldMkLst>
          <pc:docMk/>
          <pc:sldMk cId="1074848935" sldId="337"/>
        </pc:sldMkLst>
      </pc:sldChg>
      <pc:sldMasterChg chg="del delSldLayout">
        <pc:chgData name="Rochelle Paisley" userId="S::rochelle.paisley@newham.gov.uk::699151cf-47e0-4d97-b676-a5eb7c4a36bd" providerId="AD" clId="Web-{B9403BCD-28DE-1D3C-679D-77B26226299E}" dt="2024-09-03T10:25:02.372" v="2"/>
        <pc:sldMasterMkLst>
          <pc:docMk/>
          <pc:sldMasterMk cId="3006402498" sldId="2147483672"/>
        </pc:sldMasterMkLst>
        <pc:sldLayoutChg chg="del">
          <pc:chgData name="Rochelle Paisley" userId="S::rochelle.paisley@newham.gov.uk::699151cf-47e0-4d97-b676-a5eb7c4a36bd" providerId="AD" clId="Web-{B9403BCD-28DE-1D3C-679D-77B26226299E}" dt="2024-09-03T10:25:02.372" v="2"/>
          <pc:sldLayoutMkLst>
            <pc:docMk/>
            <pc:sldMasterMk cId="3006402498" sldId="2147483672"/>
            <pc:sldLayoutMk cId="2370202116" sldId="2147483673"/>
          </pc:sldLayoutMkLst>
        </pc:sldLayoutChg>
        <pc:sldLayoutChg chg="del">
          <pc:chgData name="Rochelle Paisley" userId="S::rochelle.paisley@newham.gov.uk::699151cf-47e0-4d97-b676-a5eb7c4a36bd" providerId="AD" clId="Web-{B9403BCD-28DE-1D3C-679D-77B26226299E}" dt="2024-09-03T10:25:02.372" v="2"/>
          <pc:sldLayoutMkLst>
            <pc:docMk/>
            <pc:sldMasterMk cId="3006402498" sldId="2147483672"/>
            <pc:sldLayoutMk cId="331131158" sldId="2147483712"/>
          </pc:sldLayoutMkLst>
        </pc:sldLayoutChg>
      </pc:sldMasterChg>
      <pc:sldMasterChg chg="del delSldLayout">
        <pc:chgData name="Rochelle Paisley" userId="S::rochelle.paisley@newham.gov.uk::699151cf-47e0-4d97-b676-a5eb7c4a36bd" providerId="AD" clId="Web-{B9403BCD-28DE-1D3C-679D-77B26226299E}" dt="2024-09-03T10:25:02.372" v="3"/>
        <pc:sldMasterMkLst>
          <pc:docMk/>
          <pc:sldMasterMk cId="879343148" sldId="2147483684"/>
        </pc:sldMasterMkLst>
        <pc:sldLayoutChg chg="del">
          <pc:chgData name="Rochelle Paisley" userId="S::rochelle.paisley@newham.gov.uk::699151cf-47e0-4d97-b676-a5eb7c4a36bd" providerId="AD" clId="Web-{B9403BCD-28DE-1D3C-679D-77B26226299E}" dt="2024-09-03T10:25:02.372" v="3"/>
          <pc:sldLayoutMkLst>
            <pc:docMk/>
            <pc:sldMasterMk cId="879343148" sldId="2147483684"/>
            <pc:sldLayoutMk cId="3641091685" sldId="2147483685"/>
          </pc:sldLayoutMkLst>
        </pc:sldLayoutChg>
        <pc:sldLayoutChg chg="del">
          <pc:chgData name="Rochelle Paisley" userId="S::rochelle.paisley@newham.gov.uk::699151cf-47e0-4d97-b676-a5eb7c4a36bd" providerId="AD" clId="Web-{B9403BCD-28DE-1D3C-679D-77B26226299E}" dt="2024-09-03T10:25:02.372" v="3"/>
          <pc:sldLayoutMkLst>
            <pc:docMk/>
            <pc:sldMasterMk cId="879343148" sldId="2147483684"/>
            <pc:sldLayoutMk cId="3140828236" sldId="2147483713"/>
          </pc:sldLayoutMkLst>
        </pc:sldLayoutChg>
      </pc:sldMasterChg>
      <pc:sldMasterChg chg="del delSldLayout">
        <pc:chgData name="Rochelle Paisley" userId="S::rochelle.paisley@newham.gov.uk::699151cf-47e0-4d97-b676-a5eb7c4a36bd" providerId="AD" clId="Web-{B9403BCD-28DE-1D3C-679D-77B26226299E}" dt="2024-09-03T10:25:02.372" v="4"/>
        <pc:sldMasterMkLst>
          <pc:docMk/>
          <pc:sldMasterMk cId="2859719217" sldId="2147483696"/>
        </pc:sldMasterMkLst>
        <pc:sldLayoutChg chg="del">
          <pc:chgData name="Rochelle Paisley" userId="S::rochelle.paisley@newham.gov.uk::699151cf-47e0-4d97-b676-a5eb7c4a36bd" providerId="AD" clId="Web-{B9403BCD-28DE-1D3C-679D-77B26226299E}" dt="2024-09-03T10:25:02.372" v="4"/>
          <pc:sldLayoutMkLst>
            <pc:docMk/>
            <pc:sldMasterMk cId="2859719217" sldId="2147483696"/>
            <pc:sldLayoutMk cId="3167908328" sldId="2147483697"/>
          </pc:sldLayoutMkLst>
        </pc:sldLayoutChg>
        <pc:sldLayoutChg chg="del">
          <pc:chgData name="Rochelle Paisley" userId="S::rochelle.paisley@newham.gov.uk::699151cf-47e0-4d97-b676-a5eb7c4a36bd" providerId="AD" clId="Web-{B9403BCD-28DE-1D3C-679D-77B26226299E}" dt="2024-09-03T10:25:02.372" v="4"/>
          <pc:sldLayoutMkLst>
            <pc:docMk/>
            <pc:sldMasterMk cId="2859719217" sldId="2147483696"/>
            <pc:sldLayoutMk cId="3196692430" sldId="2147483714"/>
          </pc:sldLayoutMkLst>
        </pc:sldLayoutChg>
      </pc:sldMasterChg>
      <pc:sldMasterChg chg="del delSldLayout">
        <pc:chgData name="Rochelle Paisley" userId="S::rochelle.paisley@newham.gov.uk::699151cf-47e0-4d97-b676-a5eb7c4a36bd" providerId="AD" clId="Web-{B9403BCD-28DE-1D3C-679D-77B26226299E}" dt="2024-09-03T10:25:02.372" v="5"/>
        <pc:sldMasterMkLst>
          <pc:docMk/>
          <pc:sldMasterMk cId="2012588054" sldId="2147483708"/>
        </pc:sldMasterMkLst>
        <pc:sldLayoutChg chg="del">
          <pc:chgData name="Rochelle Paisley" userId="S::rochelle.paisley@newham.gov.uk::699151cf-47e0-4d97-b676-a5eb7c4a36bd" providerId="AD" clId="Web-{B9403BCD-28DE-1D3C-679D-77B26226299E}" dt="2024-09-03T10:25:02.372" v="5"/>
          <pc:sldLayoutMkLst>
            <pc:docMk/>
            <pc:sldMasterMk cId="2012588054" sldId="2147483708"/>
            <pc:sldLayoutMk cId="922337635" sldId="2147483709"/>
          </pc:sldLayoutMkLst>
        </pc:sldLayoutChg>
        <pc:sldLayoutChg chg="del">
          <pc:chgData name="Rochelle Paisley" userId="S::rochelle.paisley@newham.gov.uk::699151cf-47e0-4d97-b676-a5eb7c4a36bd" providerId="AD" clId="Web-{B9403BCD-28DE-1D3C-679D-77B26226299E}" dt="2024-09-03T10:25:02.372" v="5"/>
          <pc:sldLayoutMkLst>
            <pc:docMk/>
            <pc:sldMasterMk cId="2012588054" sldId="2147483708"/>
            <pc:sldLayoutMk cId="4156080034" sldId="2147483715"/>
          </pc:sldLayoutMkLst>
        </pc:sldLayoutChg>
      </pc:sldMasterChg>
      <pc:sldMasterChg chg="del delSldLayout">
        <pc:chgData name="Rochelle Paisley" userId="S::rochelle.paisley@newham.gov.uk::699151cf-47e0-4d97-b676-a5eb7c4a36bd" providerId="AD" clId="Web-{B9403BCD-28DE-1D3C-679D-77B26226299E}" dt="2024-09-03T10:25:02.372" v="6"/>
        <pc:sldMasterMkLst>
          <pc:docMk/>
          <pc:sldMasterMk cId="510071678" sldId="2147483743"/>
        </pc:sldMasterMkLst>
        <pc:sldLayoutChg chg="del">
          <pc:chgData name="Rochelle Paisley" userId="S::rochelle.paisley@newham.gov.uk::699151cf-47e0-4d97-b676-a5eb7c4a36bd" providerId="AD" clId="Web-{B9403BCD-28DE-1D3C-679D-77B26226299E}" dt="2024-09-03T10:25:02.372" v="6"/>
          <pc:sldLayoutMkLst>
            <pc:docMk/>
            <pc:sldMasterMk cId="510071678" sldId="2147483743"/>
            <pc:sldLayoutMk cId="3127192725" sldId="2147483748"/>
          </pc:sldLayoutMkLst>
        </pc:sldLayoutChg>
        <pc:sldLayoutChg chg="del">
          <pc:chgData name="Rochelle Paisley" userId="S::rochelle.paisley@newham.gov.uk::699151cf-47e0-4d97-b676-a5eb7c4a36bd" providerId="AD" clId="Web-{B9403BCD-28DE-1D3C-679D-77B26226299E}" dt="2024-09-03T10:25:02.372" v="6"/>
          <pc:sldLayoutMkLst>
            <pc:docMk/>
            <pc:sldMasterMk cId="510071678" sldId="2147483743"/>
            <pc:sldLayoutMk cId="3924573671" sldId="2147483749"/>
          </pc:sldLayoutMkLst>
        </pc:sldLayoutChg>
      </pc:sldMasterChg>
      <pc:sldMasterChg chg="del delSldLayout">
        <pc:chgData name="Rochelle Paisley" userId="S::rochelle.paisley@newham.gov.uk::699151cf-47e0-4d97-b676-a5eb7c4a36bd" providerId="AD" clId="Web-{B9403BCD-28DE-1D3C-679D-77B26226299E}" dt="2024-09-03T10:25:02.372" v="7"/>
        <pc:sldMasterMkLst>
          <pc:docMk/>
          <pc:sldMasterMk cId="1236605535" sldId="2147483750"/>
        </pc:sldMasterMkLst>
        <pc:sldLayoutChg chg="del">
          <pc:chgData name="Rochelle Paisley" userId="S::rochelle.paisley@newham.gov.uk::699151cf-47e0-4d97-b676-a5eb7c4a36bd" providerId="AD" clId="Web-{B9403BCD-28DE-1D3C-679D-77B26226299E}" dt="2024-09-03T10:25:02.372" v="7"/>
          <pc:sldLayoutMkLst>
            <pc:docMk/>
            <pc:sldMasterMk cId="1236605535" sldId="2147483750"/>
            <pc:sldLayoutMk cId="3508127052" sldId="2147483755"/>
          </pc:sldLayoutMkLst>
        </pc:sldLayoutChg>
        <pc:sldLayoutChg chg="del">
          <pc:chgData name="Rochelle Paisley" userId="S::rochelle.paisley@newham.gov.uk::699151cf-47e0-4d97-b676-a5eb7c4a36bd" providerId="AD" clId="Web-{B9403BCD-28DE-1D3C-679D-77B26226299E}" dt="2024-09-03T10:25:02.372" v="7"/>
          <pc:sldLayoutMkLst>
            <pc:docMk/>
            <pc:sldMasterMk cId="1236605535" sldId="2147483750"/>
            <pc:sldLayoutMk cId="3246712568" sldId="2147483756"/>
          </pc:sldLayoutMkLst>
        </pc:sldLayoutChg>
      </pc:sldMasterChg>
      <pc:sldMasterChg chg="del delSldLayout">
        <pc:chgData name="Rochelle Paisley" userId="S::rochelle.paisley@newham.gov.uk::699151cf-47e0-4d97-b676-a5eb7c4a36bd" providerId="AD" clId="Web-{B9403BCD-28DE-1D3C-679D-77B26226299E}" dt="2024-09-03T10:25:02.372" v="8"/>
        <pc:sldMasterMkLst>
          <pc:docMk/>
          <pc:sldMasterMk cId="909125073" sldId="2147483757"/>
        </pc:sldMasterMkLst>
        <pc:sldLayoutChg chg="del">
          <pc:chgData name="Rochelle Paisley" userId="S::rochelle.paisley@newham.gov.uk::699151cf-47e0-4d97-b676-a5eb7c4a36bd" providerId="AD" clId="Web-{B9403BCD-28DE-1D3C-679D-77B26226299E}" dt="2024-09-03T10:25:02.372" v="8"/>
          <pc:sldLayoutMkLst>
            <pc:docMk/>
            <pc:sldMasterMk cId="909125073" sldId="2147483757"/>
            <pc:sldLayoutMk cId="2507230252" sldId="2147483762"/>
          </pc:sldLayoutMkLst>
        </pc:sldLayoutChg>
        <pc:sldLayoutChg chg="del">
          <pc:chgData name="Rochelle Paisley" userId="S::rochelle.paisley@newham.gov.uk::699151cf-47e0-4d97-b676-a5eb7c4a36bd" providerId="AD" clId="Web-{B9403BCD-28DE-1D3C-679D-77B26226299E}" dt="2024-09-03T10:25:02.372" v="8"/>
          <pc:sldLayoutMkLst>
            <pc:docMk/>
            <pc:sldMasterMk cId="909125073" sldId="2147483757"/>
            <pc:sldLayoutMk cId="819615125" sldId="2147483763"/>
          </pc:sldLayoutMkLst>
        </pc:sldLayoutChg>
      </pc:sldMasterChg>
      <pc:sldMasterChg chg="del delSldLayout">
        <pc:chgData name="Rochelle Paisley" userId="S::rochelle.paisley@newham.gov.uk::699151cf-47e0-4d97-b676-a5eb7c4a36bd" providerId="AD" clId="Web-{B9403BCD-28DE-1D3C-679D-77B26226299E}" dt="2024-09-03T10:25:02.372" v="9"/>
        <pc:sldMasterMkLst>
          <pc:docMk/>
          <pc:sldMasterMk cId="1121219466" sldId="2147483764"/>
        </pc:sldMasterMkLst>
        <pc:sldLayoutChg chg="del">
          <pc:chgData name="Rochelle Paisley" userId="S::rochelle.paisley@newham.gov.uk::699151cf-47e0-4d97-b676-a5eb7c4a36bd" providerId="AD" clId="Web-{B9403BCD-28DE-1D3C-679D-77B26226299E}" dt="2024-09-03T10:25:02.372" v="9"/>
          <pc:sldLayoutMkLst>
            <pc:docMk/>
            <pc:sldMasterMk cId="1121219466" sldId="2147483764"/>
            <pc:sldLayoutMk cId="2846276683" sldId="2147483769"/>
          </pc:sldLayoutMkLst>
        </pc:sldLayoutChg>
        <pc:sldLayoutChg chg="del">
          <pc:chgData name="Rochelle Paisley" userId="S::rochelle.paisley@newham.gov.uk::699151cf-47e0-4d97-b676-a5eb7c4a36bd" providerId="AD" clId="Web-{B9403BCD-28DE-1D3C-679D-77B26226299E}" dt="2024-09-03T10:25:02.372" v="9"/>
          <pc:sldLayoutMkLst>
            <pc:docMk/>
            <pc:sldMasterMk cId="1121219466" sldId="2147483764"/>
            <pc:sldLayoutMk cId="2099972440" sldId="2147483770"/>
          </pc:sldLayoutMkLst>
        </pc:sldLayoutChg>
      </pc:sldMasterChg>
      <pc:sldMasterChg chg="del delSldLayout">
        <pc:chgData name="Rochelle Paisley" userId="S::rochelle.paisley@newham.gov.uk::699151cf-47e0-4d97-b676-a5eb7c4a36bd" providerId="AD" clId="Web-{B9403BCD-28DE-1D3C-679D-77B26226299E}" dt="2024-09-03T10:25:02.372" v="10"/>
        <pc:sldMasterMkLst>
          <pc:docMk/>
          <pc:sldMasterMk cId="2865207977" sldId="2147483778"/>
        </pc:sldMasterMkLst>
        <pc:sldLayoutChg chg="del">
          <pc:chgData name="Rochelle Paisley" userId="S::rochelle.paisley@newham.gov.uk::699151cf-47e0-4d97-b676-a5eb7c4a36bd" providerId="AD" clId="Web-{B9403BCD-28DE-1D3C-679D-77B26226299E}" dt="2024-09-03T10:25:02.372" v="10"/>
          <pc:sldLayoutMkLst>
            <pc:docMk/>
            <pc:sldMasterMk cId="2865207977" sldId="2147483778"/>
            <pc:sldLayoutMk cId="1936413375" sldId="2147483779"/>
          </pc:sldLayoutMkLst>
        </pc:sldLayoutChg>
        <pc:sldLayoutChg chg="del">
          <pc:chgData name="Rochelle Paisley" userId="S::rochelle.paisley@newham.gov.uk::699151cf-47e0-4d97-b676-a5eb7c4a36bd" providerId="AD" clId="Web-{B9403BCD-28DE-1D3C-679D-77B26226299E}" dt="2024-09-03T10:25:02.372" v="10"/>
          <pc:sldLayoutMkLst>
            <pc:docMk/>
            <pc:sldMasterMk cId="2865207977" sldId="2147483778"/>
            <pc:sldLayoutMk cId="3773268398" sldId="2147483780"/>
          </pc:sldLayoutMkLst>
        </pc:sldLayoutChg>
      </pc:sldMasterChg>
      <pc:sldMasterChg chg="del delSldLayout">
        <pc:chgData name="Rochelle Paisley" userId="S::rochelle.paisley@newham.gov.uk::699151cf-47e0-4d97-b676-a5eb7c4a36bd" providerId="AD" clId="Web-{B9403BCD-28DE-1D3C-679D-77B26226299E}" dt="2024-09-03T10:25:02.372" v="11"/>
        <pc:sldMasterMkLst>
          <pc:docMk/>
          <pc:sldMasterMk cId="87275149" sldId="2147483784"/>
        </pc:sldMasterMkLst>
        <pc:sldLayoutChg chg="del">
          <pc:chgData name="Rochelle Paisley" userId="S::rochelle.paisley@newham.gov.uk::699151cf-47e0-4d97-b676-a5eb7c4a36bd" providerId="AD" clId="Web-{B9403BCD-28DE-1D3C-679D-77B26226299E}" dt="2024-09-03T10:25:02.372" v="11"/>
          <pc:sldLayoutMkLst>
            <pc:docMk/>
            <pc:sldMasterMk cId="87275149" sldId="2147483784"/>
            <pc:sldLayoutMk cId="11800012" sldId="2147483785"/>
          </pc:sldLayoutMkLst>
        </pc:sldLayoutChg>
        <pc:sldLayoutChg chg="del">
          <pc:chgData name="Rochelle Paisley" userId="S::rochelle.paisley@newham.gov.uk::699151cf-47e0-4d97-b676-a5eb7c4a36bd" providerId="AD" clId="Web-{B9403BCD-28DE-1D3C-679D-77B26226299E}" dt="2024-09-03T10:25:02.372" v="11"/>
          <pc:sldLayoutMkLst>
            <pc:docMk/>
            <pc:sldMasterMk cId="87275149" sldId="2147483784"/>
            <pc:sldLayoutMk cId="2847521733" sldId="2147483786"/>
          </pc:sldLayoutMkLst>
        </pc:sldLayoutChg>
      </pc:sldMasterChg>
      <pc:sldMasterChg chg="del delSldLayout">
        <pc:chgData name="Rochelle Paisley" userId="S::rochelle.paisley@newham.gov.uk::699151cf-47e0-4d97-b676-a5eb7c4a36bd" providerId="AD" clId="Web-{B9403BCD-28DE-1D3C-679D-77B26226299E}" dt="2024-09-03T10:25:02.372" v="12"/>
        <pc:sldMasterMkLst>
          <pc:docMk/>
          <pc:sldMasterMk cId="667985745" sldId="2147483790"/>
        </pc:sldMasterMkLst>
        <pc:sldLayoutChg chg="del">
          <pc:chgData name="Rochelle Paisley" userId="S::rochelle.paisley@newham.gov.uk::699151cf-47e0-4d97-b676-a5eb7c4a36bd" providerId="AD" clId="Web-{B9403BCD-28DE-1D3C-679D-77B26226299E}" dt="2024-09-03T10:25:02.372" v="12"/>
          <pc:sldLayoutMkLst>
            <pc:docMk/>
            <pc:sldMasterMk cId="667985745" sldId="2147483790"/>
            <pc:sldLayoutMk cId="830687668" sldId="2147483791"/>
          </pc:sldLayoutMkLst>
        </pc:sldLayoutChg>
        <pc:sldLayoutChg chg="del">
          <pc:chgData name="Rochelle Paisley" userId="S::rochelle.paisley@newham.gov.uk::699151cf-47e0-4d97-b676-a5eb7c4a36bd" providerId="AD" clId="Web-{B9403BCD-28DE-1D3C-679D-77B26226299E}" dt="2024-09-03T10:25:02.372" v="12"/>
          <pc:sldLayoutMkLst>
            <pc:docMk/>
            <pc:sldMasterMk cId="667985745" sldId="2147483790"/>
            <pc:sldLayoutMk cId="2754570172" sldId="2147483792"/>
          </pc:sldLayoutMkLst>
        </pc:sldLayoutChg>
      </pc:sldMasterChg>
      <pc:sldMasterChg chg="modSldLayout sldLayoutOrd">
        <pc:chgData name="Rochelle Paisley" userId="S::rochelle.paisley@newham.gov.uk::699151cf-47e0-4d97-b676-a5eb7c4a36bd" providerId="AD" clId="Web-{B9403BCD-28DE-1D3C-679D-77B26226299E}" dt="2024-09-03T10:25:02.387" v="13"/>
        <pc:sldMasterMkLst>
          <pc:docMk/>
          <pc:sldMasterMk cId="3578907067" sldId="2147483793"/>
        </pc:sldMasterMkLst>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296809123" sldId="2147483847"/>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537160335" sldId="2147483848"/>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818957205" sldId="2147483849"/>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485694190" sldId="2147483850"/>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564299775" sldId="2147483851"/>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496136014" sldId="2147483852"/>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888861099" sldId="2147483853"/>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800405956" sldId="2147483854"/>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67737579" sldId="2147483855"/>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691554995" sldId="2147483856"/>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635037420" sldId="2147483857"/>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585863616" sldId="2147483858"/>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063439832" sldId="2147483859"/>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267733339" sldId="2147483860"/>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939669180" sldId="2147483861"/>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422650500" sldId="2147483862"/>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958920113" sldId="2147483863"/>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404450971" sldId="2147483864"/>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971043457" sldId="2147483865"/>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13177841" sldId="2147483866"/>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107055994" sldId="2147483867"/>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515317815" sldId="2147483868"/>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673402768" sldId="2147483869"/>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754043592" sldId="2147483870"/>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4007474251" sldId="2147483871"/>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679038520" sldId="2147483872"/>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741540496" sldId="2147483873"/>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686372916" sldId="2147483874"/>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532325019" sldId="2147483875"/>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598168882" sldId="2147483876"/>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654946983" sldId="2147483877"/>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714681867" sldId="2147483878"/>
          </pc:sldLayoutMkLst>
        </pc:sldLayoutChg>
        <pc:sldLayoutChg chg="mod ord">
          <pc:chgData name="Rochelle Paisley" userId="S::rochelle.paisley@newham.gov.uk::699151cf-47e0-4d97-b676-a5eb7c4a36bd" providerId="AD" clId="Web-{B9403BCD-28DE-1D3C-679D-77B26226299E}" dt="2024-09-03T10:25:02.387" v="13"/>
          <pc:sldLayoutMkLst>
            <pc:docMk/>
            <pc:sldMasterMk cId="3578907067" sldId="2147483793"/>
            <pc:sldLayoutMk cId="233559193" sldId="2147483879"/>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587843466" sldId="2147483880"/>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995507463" sldId="2147483881"/>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250786586" sldId="2147483882"/>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14152228" sldId="2147483883"/>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830935451" sldId="2147483884"/>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657797026" sldId="2147483885"/>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024118826" sldId="2147483886"/>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1936721110" sldId="2147483887"/>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2751127310" sldId="2147483888"/>
          </pc:sldLayoutMkLst>
        </pc:sldLayoutChg>
        <pc:sldLayoutChg chg="modSp mod ord">
          <pc:chgData name="Rochelle Paisley" userId="S::rochelle.paisley@newham.gov.uk::699151cf-47e0-4d97-b676-a5eb7c4a36bd" providerId="AD" clId="Web-{B9403BCD-28DE-1D3C-679D-77B26226299E}" dt="2024-09-03T10:25:02.387" v="13"/>
          <pc:sldLayoutMkLst>
            <pc:docMk/>
            <pc:sldMasterMk cId="3578907067" sldId="2147483793"/>
            <pc:sldLayoutMk cId="370457014" sldId="2147483889"/>
          </pc:sldLayoutMkLst>
        </pc:sldLayoutChg>
        <pc:sldLayoutChg chg="mod ord">
          <pc:chgData name="Rochelle Paisley" userId="S::rochelle.paisley@newham.gov.uk::699151cf-47e0-4d97-b676-a5eb7c4a36bd" providerId="AD" clId="Web-{B9403BCD-28DE-1D3C-679D-77B26226299E}" dt="2024-09-03T10:25:02.387" v="13"/>
          <pc:sldLayoutMkLst>
            <pc:docMk/>
            <pc:sldMasterMk cId="3578907067" sldId="2147483793"/>
            <pc:sldLayoutMk cId="225256609" sldId="2147483890"/>
          </pc:sldLayoutMkLst>
        </pc:sldLayoutChg>
      </pc:sldMasterChg>
      <pc:sldMasterChg chg="del sldLayoutOrd">
        <pc:chgData name="Rochelle Paisley" userId="S::rochelle.paisley@newham.gov.uk::699151cf-47e0-4d97-b676-a5eb7c4a36bd" providerId="AD" clId="Web-{B9403BCD-28DE-1D3C-679D-77B26226299E}" dt="2024-09-03T10:25:02.387" v="14"/>
        <pc:sldMasterMkLst>
          <pc:docMk/>
          <pc:sldMasterMk cId="496230410" sldId="2147483846"/>
        </pc:sldMasterMkLst>
      </pc:sldMasterChg>
    </pc:docChg>
  </pc:docChgLst>
  <pc:docChgLst>
    <pc:chgData name="Rasime Singh" userId="S::rasime.singh@newham.gov.uk::67e104d5-7b9b-42d1-973e-1207005210d4" providerId="AD" clId="Web-{4ACCDEED-CE5B-F5B4-31B4-8B4E8F246CE9}"/>
    <pc:docChg chg="modSld">
      <pc:chgData name="Rasime Singh" userId="S::rasime.singh@newham.gov.uk::67e104d5-7b9b-42d1-973e-1207005210d4" providerId="AD" clId="Web-{4ACCDEED-CE5B-F5B4-31B4-8B4E8F246CE9}" dt="2024-06-03T10:13:34.468" v="1"/>
      <pc:docMkLst>
        <pc:docMk/>
      </pc:docMkLst>
      <pc:sldChg chg="delSp modSp">
        <pc:chgData name="Rasime Singh" userId="S::rasime.singh@newham.gov.uk::67e104d5-7b9b-42d1-973e-1207005210d4" providerId="AD" clId="Web-{4ACCDEED-CE5B-F5B4-31B4-8B4E8F246CE9}" dt="2024-06-03T10:13:34.468" v="1"/>
        <pc:sldMkLst>
          <pc:docMk/>
          <pc:sldMk cId="770695158" sldId="271"/>
        </pc:sldMkLst>
      </pc:sldChg>
    </pc:docChg>
  </pc:docChgLst>
  <pc:docChgLst>
    <pc:chgData name="Rasime Singh" userId="S::rasime.singh@newham.gov.uk::67e104d5-7b9b-42d1-973e-1207005210d4" providerId="AD" clId="Web-{E4D97B69-9ED7-EC69-5CA1-00447E933658}"/>
    <pc:docChg chg="modSld">
      <pc:chgData name="Rasime Singh" userId="S::rasime.singh@newham.gov.uk::67e104d5-7b9b-42d1-973e-1207005210d4" providerId="AD" clId="Web-{E4D97B69-9ED7-EC69-5CA1-00447E933658}" dt="2024-05-21T14:12:06.393" v="95"/>
      <pc:docMkLst>
        <pc:docMk/>
      </pc:docMkLst>
      <pc:sldChg chg="modSp">
        <pc:chgData name="Rasime Singh" userId="S::rasime.singh@newham.gov.uk::67e104d5-7b9b-42d1-973e-1207005210d4" providerId="AD" clId="Web-{E4D97B69-9ED7-EC69-5CA1-00447E933658}" dt="2024-05-21T14:12:06.393" v="95"/>
        <pc:sldMkLst>
          <pc:docMk/>
          <pc:sldMk cId="275064918"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573B1-FE55-4525-850E-149AD99A9F84}" type="datetimeFigureOut">
              <a:rPr lang="en-GB" smtClean="0"/>
              <a:t>18/03/2025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0916D-AC05-48D5-A599-9380447BEDB6}" type="slidenum">
              <a:rPr lang="en-GB" smtClean="0"/>
              <a:t>‹#›</a:t>
            </a:fld>
            <a:endParaRPr lang="en-GB"/>
          </a:p>
        </p:txBody>
      </p:sp>
    </p:spTree>
    <p:extLst>
      <p:ext uri="{BB962C8B-B14F-4D97-AF65-F5344CB8AC3E}">
        <p14:creationId xmlns:p14="http://schemas.microsoft.com/office/powerpoint/2010/main" val="3796532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00916D-AC05-48D5-A599-9380447BEDB6}" type="slidenum">
              <a:rPr lang="en-GB" smtClean="0"/>
              <a:t>1</a:t>
            </a:fld>
            <a:endParaRPr lang="en-GB"/>
          </a:p>
        </p:txBody>
      </p:sp>
    </p:spTree>
    <p:extLst>
      <p:ext uri="{BB962C8B-B14F-4D97-AF65-F5344CB8AC3E}">
        <p14:creationId xmlns:p14="http://schemas.microsoft.com/office/powerpoint/2010/main" val="3909861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618080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0747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9418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7975B64-CED8-9CBD-DEF8-A3DD821E361F}"/>
              </a:ext>
            </a:extLst>
          </p:cNvPr>
          <p:cNvSpPr>
            <a:spLocks noGrp="1"/>
          </p:cNvSpPr>
          <p:nvPr>
            <p:ph type="ctrTitle" hasCustomPrompt="1"/>
          </p:nvPr>
        </p:nvSpPr>
        <p:spPr>
          <a:xfrm>
            <a:off x="376194" y="278303"/>
            <a:ext cx="9144000"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FA372A5E-56D9-E1D0-79DD-D35DF6F4604B}"/>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52BBFD98-F6E8-31FB-BF14-ABD6DF9302A8}"/>
              </a:ext>
            </a:extLst>
          </p:cNvPr>
          <p:cNvSpPr>
            <a:spLocks noGrp="1"/>
          </p:cNvSpPr>
          <p:nvPr>
            <p:ph sz="half" idx="2" hasCustomPrompt="1"/>
          </p:nvPr>
        </p:nvSpPr>
        <p:spPr>
          <a:xfrm>
            <a:off x="6051610" y="1825625"/>
            <a:ext cx="5181600" cy="3861742"/>
          </a:xfrm>
        </p:spPr>
        <p:txBody>
          <a:bodyPr>
            <a:normAutofit/>
          </a:bodyPr>
          <a:lstStyle>
            <a:lvl1pPr marL="0" indent="0">
              <a:buNone/>
              <a:defRPr sz="200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13D3ECFC-7875-34E3-BFFB-2F853337F4FD}"/>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12" name="Footer Placeholder 2">
            <a:extLst>
              <a:ext uri="{FF2B5EF4-FFF2-40B4-BE49-F238E27FC236}">
                <a16:creationId xmlns:a16="http://schemas.microsoft.com/office/drawing/2014/main" id="{2E81469F-DB04-C8D0-18C1-B9E88FFA2CAF}"/>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FF7C3466-6929-588E-83D1-3589F10F6791}"/>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5388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Date Placeholder 1">
            <a:extLst>
              <a:ext uri="{FF2B5EF4-FFF2-40B4-BE49-F238E27FC236}">
                <a16:creationId xmlns:a16="http://schemas.microsoft.com/office/drawing/2014/main" id="{955C3819-4996-0778-2A61-B312CB6A7AF2}"/>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7" name="Footer Placeholder 2">
            <a:extLst>
              <a:ext uri="{FF2B5EF4-FFF2-40B4-BE49-F238E27FC236}">
                <a16:creationId xmlns:a16="http://schemas.microsoft.com/office/drawing/2014/main" id="{8C66B28D-14BE-F166-0F37-B5DC6802808B}"/>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BA0968C2-2062-54F3-39F2-C153A2FC5583}"/>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2" name="Title 1">
            <a:extLst>
              <a:ext uri="{FF2B5EF4-FFF2-40B4-BE49-F238E27FC236}">
                <a16:creationId xmlns:a16="http://schemas.microsoft.com/office/drawing/2014/main" id="{2CEE9F56-C028-AC95-9ED5-5CE4A747E1D6}"/>
              </a:ext>
            </a:extLst>
          </p:cNvPr>
          <p:cNvSpPr>
            <a:spLocks noGrp="1"/>
          </p:cNvSpPr>
          <p:nvPr>
            <p:ph type="ctrTitle" hasCustomPrompt="1"/>
          </p:nvPr>
        </p:nvSpPr>
        <p:spPr>
          <a:xfrm>
            <a:off x="344742" y="2940479"/>
            <a:ext cx="11611906"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on cover should be Arial Bold 40pt</a:t>
            </a:r>
            <a:endParaRPr lang="en-US" noProof="0"/>
          </a:p>
        </p:txBody>
      </p:sp>
    </p:spTree>
    <p:extLst>
      <p:ext uri="{BB962C8B-B14F-4D97-AF65-F5344CB8AC3E}">
        <p14:creationId xmlns:p14="http://schemas.microsoft.com/office/powerpoint/2010/main" val="4026919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23531CD-B00B-8CAD-A885-E2A4FDEE6455}"/>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0DA9729A-281F-090F-FE8D-0DBB37BD4479}"/>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7F17FA06-F3B3-0D05-52F2-AAA8B7613530}"/>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5BA19EB6-D566-356C-F7BA-9D4E4582FC1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12" name="Footer Placeholder 2">
            <a:extLst>
              <a:ext uri="{FF2B5EF4-FFF2-40B4-BE49-F238E27FC236}">
                <a16:creationId xmlns:a16="http://schemas.microsoft.com/office/drawing/2014/main" id="{2AC7D30C-B1FB-6A9B-6637-C05513895E2E}"/>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3C588803-E177-8083-8713-E9883DF37E3B}"/>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16898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8CC676-1C92-C67B-2DEC-7A445A4F012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3" name="Footer Placeholder 2">
            <a:extLst>
              <a:ext uri="{FF2B5EF4-FFF2-40B4-BE49-F238E27FC236}">
                <a16:creationId xmlns:a16="http://schemas.microsoft.com/office/drawing/2014/main" id="{56E9778A-DEB7-6BBD-E0FB-C1422044B364}"/>
              </a:ext>
            </a:extLst>
          </p:cNvPr>
          <p:cNvSpPr>
            <a:spLocks noGrp="1"/>
          </p:cNvSpPr>
          <p:nvPr>
            <p:ph type="ftr" sz="quarter" idx="11"/>
          </p:nvPr>
        </p:nvSpPr>
        <p:spPr>
          <a:xfrm>
            <a:off x="4038600" y="5731317"/>
            <a:ext cx="4114800" cy="365125"/>
          </a:xfrm>
        </p:spPr>
        <p:txBody>
          <a:bodyPr/>
          <a:lstStyle/>
          <a:p>
            <a:endParaRPr lang="en-US"/>
          </a:p>
        </p:txBody>
      </p:sp>
      <p:sp>
        <p:nvSpPr>
          <p:cNvPr id="4" name="Slide Number Placeholder 3">
            <a:extLst>
              <a:ext uri="{FF2B5EF4-FFF2-40B4-BE49-F238E27FC236}">
                <a16:creationId xmlns:a16="http://schemas.microsoft.com/office/drawing/2014/main" id="{3CE98650-474C-903E-B689-10DA46D2CE46}"/>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5" name="Title 1">
            <a:extLst>
              <a:ext uri="{FF2B5EF4-FFF2-40B4-BE49-F238E27FC236}">
                <a16:creationId xmlns:a16="http://schemas.microsoft.com/office/drawing/2014/main" id="{EEA5E68F-8AC3-0258-E598-E3440882E93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Tree>
    <p:extLst>
      <p:ext uri="{BB962C8B-B14F-4D97-AF65-F5344CB8AC3E}">
        <p14:creationId xmlns:p14="http://schemas.microsoft.com/office/powerpoint/2010/main" val="149482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C7EF8D6-44EC-D869-BEC0-3460C1F55ED6}"/>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11" name="Content Placeholder 2">
            <a:extLst>
              <a:ext uri="{FF2B5EF4-FFF2-40B4-BE49-F238E27FC236}">
                <a16:creationId xmlns:a16="http://schemas.microsoft.com/office/drawing/2014/main" id="{729BBBE0-C1DB-02AA-7EBF-47163FB45A05}"/>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a:extLst>
              <a:ext uri="{FF2B5EF4-FFF2-40B4-BE49-F238E27FC236}">
                <a16:creationId xmlns:a16="http://schemas.microsoft.com/office/drawing/2014/main" id="{C871CBDC-091F-5391-D66C-F7438E8CF429}"/>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3" name="Date Placeholder 1">
            <a:extLst>
              <a:ext uri="{FF2B5EF4-FFF2-40B4-BE49-F238E27FC236}">
                <a16:creationId xmlns:a16="http://schemas.microsoft.com/office/drawing/2014/main" id="{BAC6AE9B-2D05-C9AD-E913-F333D5760EC7}"/>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14" name="Footer Placeholder 2">
            <a:extLst>
              <a:ext uri="{FF2B5EF4-FFF2-40B4-BE49-F238E27FC236}">
                <a16:creationId xmlns:a16="http://schemas.microsoft.com/office/drawing/2014/main" id="{D2EF3E08-6E58-8F5C-476C-055A8FA26C50}"/>
              </a:ext>
            </a:extLst>
          </p:cNvPr>
          <p:cNvSpPr>
            <a:spLocks noGrp="1"/>
          </p:cNvSpPr>
          <p:nvPr>
            <p:ph type="ftr" sz="quarter" idx="11"/>
          </p:nvPr>
        </p:nvSpPr>
        <p:spPr>
          <a:xfrm>
            <a:off x="4038600" y="5731317"/>
            <a:ext cx="4114800" cy="365125"/>
          </a:xfrm>
        </p:spPr>
        <p:txBody>
          <a:bodyPr/>
          <a:lstStyle/>
          <a:p>
            <a:endParaRPr lang="en-US"/>
          </a:p>
        </p:txBody>
      </p:sp>
      <p:sp>
        <p:nvSpPr>
          <p:cNvPr id="15" name="Slide Number Placeholder 3">
            <a:extLst>
              <a:ext uri="{FF2B5EF4-FFF2-40B4-BE49-F238E27FC236}">
                <a16:creationId xmlns:a16="http://schemas.microsoft.com/office/drawing/2014/main" id="{ACFEE898-BFE2-BE2D-2B6C-1B2FC8DE4A30}"/>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559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F1EA330-F833-377E-4AB0-3165C864F91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7" name="Date Placeholder 1">
            <a:extLst>
              <a:ext uri="{FF2B5EF4-FFF2-40B4-BE49-F238E27FC236}">
                <a16:creationId xmlns:a16="http://schemas.microsoft.com/office/drawing/2014/main" id="{0E8D7B34-53CD-97CF-BB84-9A1BB83D2DD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8" name="Footer Placeholder 2">
            <a:extLst>
              <a:ext uri="{FF2B5EF4-FFF2-40B4-BE49-F238E27FC236}">
                <a16:creationId xmlns:a16="http://schemas.microsoft.com/office/drawing/2014/main" id="{8493B4CB-FD3A-6A54-41B6-34172B1E28DF}"/>
              </a:ext>
            </a:extLst>
          </p:cNvPr>
          <p:cNvSpPr>
            <a:spLocks noGrp="1"/>
          </p:cNvSpPr>
          <p:nvPr>
            <p:ph type="ftr" sz="quarter" idx="11"/>
          </p:nvPr>
        </p:nvSpPr>
        <p:spPr>
          <a:xfrm>
            <a:off x="4038600" y="5731317"/>
            <a:ext cx="4114800" cy="365125"/>
          </a:xfrm>
        </p:spPr>
        <p:txBody>
          <a:bodyPr/>
          <a:lstStyle/>
          <a:p>
            <a:endParaRPr lang="en-US"/>
          </a:p>
        </p:txBody>
      </p:sp>
      <p:sp>
        <p:nvSpPr>
          <p:cNvPr id="9" name="Slide Number Placeholder 3">
            <a:extLst>
              <a:ext uri="{FF2B5EF4-FFF2-40B4-BE49-F238E27FC236}">
                <a16:creationId xmlns:a16="http://schemas.microsoft.com/office/drawing/2014/main" id="{9B5B2E47-BD3E-5669-88C4-1B043D23E692}"/>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1898747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3/18/2025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63116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3.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4.jpe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18/03/2025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446877918"/>
      </p:ext>
    </p:extLst>
  </p:cSld>
  <p:clrMap bg1="lt1" tx1="dk1" bg2="lt2" tx2="dk2" accent1="accent1" accent2="accent2" accent3="accent3" accent4="accent4" accent5="accent5" accent6="accent6" hlink="hlink" folHlink="folHlink"/>
  <p:sldLayoutIdLst>
    <p:sldLayoutId id="2147483722" r:id="rId1"/>
    <p:sldLayoutId id="214748371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84A07C-DEB0-05BD-9881-42718FBB2A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B22C4E-C9A1-45E9-0BA1-47E2D1FC0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EC26CB-FAC9-15A6-2C78-0D4B999EB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DCE8C-2B5A-4A4E-93A0-4C1D53B6AA02}" type="datetimeFigureOut">
              <a:rPr lang="en-US" smtClean="0"/>
              <a:t>3/18/2025</a:t>
            </a:fld>
            <a:endParaRPr lang="en-US"/>
          </a:p>
        </p:txBody>
      </p:sp>
      <p:sp>
        <p:nvSpPr>
          <p:cNvPr id="5" name="Footer Placeholder 4">
            <a:extLst>
              <a:ext uri="{FF2B5EF4-FFF2-40B4-BE49-F238E27FC236}">
                <a16:creationId xmlns:a16="http://schemas.microsoft.com/office/drawing/2014/main" id="{F4C91453-E010-D269-B368-755BBF5D68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820F4B-F16D-5CC3-BC69-ADFA0DE75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91021-AC8B-8E46-8879-D3B3634E6781}" type="slidenum">
              <a:rPr lang="en-US" smtClean="0"/>
              <a:t>‹#›</a:t>
            </a:fld>
            <a:endParaRPr lang="en-US"/>
          </a:p>
        </p:txBody>
      </p:sp>
      <p:pic>
        <p:nvPicPr>
          <p:cNvPr id="8" name="Picture 7" descr="A red square with white text&#10;&#10;Description automatically generated">
            <a:extLst>
              <a:ext uri="{FF2B5EF4-FFF2-40B4-BE49-F238E27FC236}">
                <a16:creationId xmlns:a16="http://schemas.microsoft.com/office/drawing/2014/main" id="{FB8D840F-D7A8-E771-B564-FEEA5E79101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94490294"/>
      </p:ext>
    </p:extLst>
  </p:cSld>
  <p:clrMap bg1="lt1" tx1="dk1" bg2="lt2" tx2="dk2" accent1="accent1" accent2="accent2" accent3="accent3" accent4="accent4" accent5="accent5" accent6="accent6" hlink="hlink" folHlink="folHlink"/>
  <p:sldLayoutIdLst>
    <p:sldLayoutId id="2147483727" r:id="rId1"/>
    <p:sldLayoutId id="214748373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B5D1A-2398-CDFD-1626-B885FC3EB7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2D47EE4-6AF5-7440-3900-17C93AFD6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958517C-AFDB-D10F-95B8-EE0E79BF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58AFF-2910-6A40-8E89-C10FF5408B01}" type="datetimeFigureOut">
              <a:rPr lang="en-US" smtClean="0"/>
              <a:t>3/18/2025</a:t>
            </a:fld>
            <a:endParaRPr lang="en-US"/>
          </a:p>
        </p:txBody>
      </p:sp>
      <p:sp>
        <p:nvSpPr>
          <p:cNvPr id="5" name="Footer Placeholder 4">
            <a:extLst>
              <a:ext uri="{FF2B5EF4-FFF2-40B4-BE49-F238E27FC236}">
                <a16:creationId xmlns:a16="http://schemas.microsoft.com/office/drawing/2014/main" id="{E237402B-9B90-EF0E-CB88-17C17CB9C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FDC295-E9C4-FB4E-BEEE-18E4674BA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5D13D-8406-BD4B-8A9C-ECEBB7E62332}" type="slidenum">
              <a:rPr lang="en-US" smtClean="0"/>
              <a:t>‹#›</a:t>
            </a:fld>
            <a:endParaRPr lang="en-US"/>
          </a:p>
        </p:txBody>
      </p:sp>
      <p:pic>
        <p:nvPicPr>
          <p:cNvPr id="8" name="Picture 7" descr="A white background with red text&#10;&#10;Description automatically generated">
            <a:extLst>
              <a:ext uri="{FF2B5EF4-FFF2-40B4-BE49-F238E27FC236}">
                <a16:creationId xmlns:a16="http://schemas.microsoft.com/office/drawing/2014/main" id="{5A65D6DA-076B-F73C-8E06-A4C11C60E25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2556939790"/>
      </p:ext>
    </p:extLst>
  </p:cSld>
  <p:clrMap bg1="lt1" tx1="dk1" bg2="lt2" tx2="dk2" accent1="accent1" accent2="accent2" accent3="accent3" accent4="accent4" accent5="accent5" accent6="accent6" hlink="hlink" folHlink="folHlink"/>
  <p:sldLayoutIdLst>
    <p:sldLayoutId id="2147483739" r:id="rId1"/>
    <p:sldLayoutId id="214748374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458B53-3CF2-1259-3356-1C0966BAA0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230033F-7506-3EED-B426-146A9635F2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886044-4B52-CE3D-3716-389C73A10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4812D-5D9E-D34F-BEE5-4C0D77F448AB}" type="datetimeFigureOut">
              <a:rPr lang="en-US" smtClean="0"/>
              <a:t>3/18/2025</a:t>
            </a:fld>
            <a:endParaRPr lang="en-US"/>
          </a:p>
        </p:txBody>
      </p:sp>
      <p:sp>
        <p:nvSpPr>
          <p:cNvPr id="5" name="Footer Placeholder 4">
            <a:extLst>
              <a:ext uri="{FF2B5EF4-FFF2-40B4-BE49-F238E27FC236}">
                <a16:creationId xmlns:a16="http://schemas.microsoft.com/office/drawing/2014/main" id="{6916E244-86F1-627E-5B1D-7DC09BFEE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FA15CF-D6A8-7947-9324-F99CB212D7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49605-38C8-4747-BCA7-9DB64EFB0332}" type="slidenum">
              <a:rPr lang="en-US" smtClean="0"/>
              <a:t>‹#›</a:t>
            </a:fld>
            <a:endParaRPr lang="en-US"/>
          </a:p>
        </p:txBody>
      </p:sp>
      <p:pic>
        <p:nvPicPr>
          <p:cNvPr id="8" name="Picture 7" descr="A white background with blue text&#10;&#10;Description automatically generated">
            <a:extLst>
              <a:ext uri="{FF2B5EF4-FFF2-40B4-BE49-F238E27FC236}">
                <a16:creationId xmlns:a16="http://schemas.microsoft.com/office/drawing/2014/main" id="{E47CAE45-2CF7-7AE3-9183-2F7E1038208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68479303"/>
      </p:ext>
    </p:extLst>
  </p:cSld>
  <p:clrMap bg1="lt1" tx1="dk1" bg2="lt2" tx2="dk2" accent1="accent1" accent2="accent2" accent3="accent3" accent4="accent4" accent5="accent5" accent6="accent6" hlink="hlink" folHlink="folHlink"/>
  <p:sldLayoutIdLst>
    <p:sldLayoutId id="2147483782" r:id="rId1"/>
    <p:sldLayoutId id="214748378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18/03/2025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967198081"/>
      </p:ext>
    </p:extLst>
  </p:cSld>
  <p:clrMap bg1="lt1" tx1="dk1" bg2="lt2" tx2="dk2" accent1="accent1" accent2="accent2" accent3="accent3" accent4="accent4" accent5="accent5" accent6="accent6" hlink="hlink" folHlink="folHlink"/>
  <p:sldLayoutIdLst>
    <p:sldLayoutId id="2147483788" r:id="rId1"/>
    <p:sldLayoutId id="21474837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newham.gov.uk/downloads/file/4118/homelessness-strategy-final" TargetMode="Externa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C37AD1F-8CA9-F932-4F2C-7CB2A26A9D56}"/>
              </a:ext>
            </a:extLst>
          </p:cNvPr>
          <p:cNvSpPr>
            <a:spLocks noGrp="1"/>
          </p:cNvSpPr>
          <p:nvPr/>
        </p:nvSpPr>
        <p:spPr>
          <a:xfrm>
            <a:off x="1227581" y="3426308"/>
            <a:ext cx="9925594" cy="308864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b="1" dirty="0" smtClean="0">
              <a:solidFill>
                <a:schemeClr val="bg1"/>
              </a:solidFill>
              <a:latin typeface="Arial"/>
              <a:cs typeface="Arial"/>
            </a:endParaRPr>
          </a:p>
          <a:p>
            <a:endParaRPr lang="en-GB" b="1" dirty="0">
              <a:solidFill>
                <a:schemeClr val="bg1"/>
              </a:solidFill>
              <a:latin typeface="Arial"/>
              <a:cs typeface="Arial"/>
            </a:endParaRPr>
          </a:p>
          <a:p>
            <a:endParaRPr lang="en-GB" b="1" dirty="0" smtClean="0">
              <a:solidFill>
                <a:schemeClr val="bg1"/>
              </a:solidFill>
              <a:latin typeface="Arial"/>
              <a:cs typeface="Arial"/>
            </a:endParaRPr>
          </a:p>
          <a:p>
            <a:endParaRPr lang="en-GB" b="1" dirty="0">
              <a:solidFill>
                <a:schemeClr val="bg1"/>
              </a:solidFill>
              <a:latin typeface="Arial"/>
              <a:cs typeface="Arial"/>
            </a:endParaRPr>
          </a:p>
          <a:p>
            <a:endParaRPr lang="en-GB" b="1" dirty="0" smtClean="0">
              <a:solidFill>
                <a:schemeClr val="bg1"/>
              </a:solidFill>
              <a:latin typeface="Arial"/>
              <a:cs typeface="Arial"/>
            </a:endParaRPr>
          </a:p>
          <a:p>
            <a:r>
              <a:rPr lang="en-GB" b="1" dirty="0" smtClean="0">
                <a:solidFill>
                  <a:schemeClr val="bg1"/>
                </a:solidFill>
                <a:latin typeface="Arial"/>
                <a:cs typeface="Arial"/>
              </a:rPr>
              <a:t> </a:t>
            </a:r>
            <a:endParaRPr lang="en-GB" b="1" dirty="0">
              <a:solidFill>
                <a:schemeClr val="bg1"/>
              </a:solidFill>
              <a:latin typeface="Arial"/>
              <a:ea typeface="Calibri Light" panose="020F0302020204030204"/>
              <a:cs typeface="Arial"/>
            </a:endParaRPr>
          </a:p>
          <a:p>
            <a:endParaRPr lang="en-GB" b="1" dirty="0">
              <a:solidFill>
                <a:schemeClr val="bg1"/>
              </a:solidFill>
              <a:latin typeface="Arial"/>
              <a:ea typeface="Calibri Light" panose="020F0302020204030204"/>
              <a:cs typeface="Arial"/>
            </a:endParaRPr>
          </a:p>
          <a:p>
            <a:r>
              <a:rPr lang="en-GB" b="1" dirty="0">
                <a:solidFill>
                  <a:schemeClr val="bg1"/>
                </a:solidFill>
                <a:latin typeface="Arial"/>
                <a:cs typeface="Arial"/>
              </a:rPr>
              <a:t>  </a:t>
            </a:r>
          </a:p>
          <a:p>
            <a:r>
              <a:rPr lang="en-GB" b="1" dirty="0">
                <a:solidFill>
                  <a:schemeClr val="bg1"/>
                </a:solidFill>
                <a:latin typeface="Arial"/>
                <a:cs typeface="Arial"/>
              </a:rPr>
              <a:t> </a:t>
            </a:r>
            <a:endParaRPr lang="en-GB" b="1" dirty="0" smtClean="0">
              <a:solidFill>
                <a:schemeClr val="bg1"/>
              </a:solidFill>
              <a:latin typeface="Arial"/>
              <a:cs typeface="Arial"/>
            </a:endParaRPr>
          </a:p>
          <a:p>
            <a:r>
              <a:rPr lang="en-GB" b="1" dirty="0" smtClean="0">
                <a:solidFill>
                  <a:schemeClr val="bg1"/>
                </a:solidFill>
                <a:latin typeface="Arial"/>
                <a:cs typeface="Arial"/>
              </a:rPr>
              <a:t>ROUGH SLEEPING</a:t>
            </a:r>
          </a:p>
          <a:p>
            <a:r>
              <a:rPr lang="en-GB" b="1" dirty="0" smtClean="0">
                <a:solidFill>
                  <a:schemeClr val="bg1"/>
                </a:solidFill>
                <a:latin typeface="Arial"/>
                <a:cs typeface="Arial"/>
              </a:rPr>
              <a:t> </a:t>
            </a:r>
          </a:p>
          <a:p>
            <a:r>
              <a:rPr lang="en-GB" b="1" dirty="0" smtClean="0">
                <a:solidFill>
                  <a:schemeClr val="bg1"/>
                </a:solidFill>
                <a:latin typeface="Arial"/>
                <a:cs typeface="Arial"/>
              </a:rPr>
              <a:t>TRANSFORMATION  </a:t>
            </a:r>
          </a:p>
          <a:p>
            <a:endParaRPr lang="en-GB" b="1" dirty="0">
              <a:solidFill>
                <a:schemeClr val="bg1"/>
              </a:solidFill>
              <a:latin typeface="Arial"/>
              <a:cs typeface="Arial"/>
            </a:endParaRPr>
          </a:p>
          <a:p>
            <a:r>
              <a:rPr lang="en-GB" b="1" dirty="0" smtClean="0">
                <a:solidFill>
                  <a:schemeClr val="bg1"/>
                </a:solidFill>
                <a:latin typeface="Arial"/>
                <a:cs typeface="Arial"/>
              </a:rPr>
              <a:t>COPRODUCTION </a:t>
            </a:r>
            <a:endParaRPr lang="en-GB" b="1" dirty="0">
              <a:solidFill>
                <a:schemeClr val="bg1"/>
              </a:solidFill>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
            </a:r>
            <a:br>
              <a:rPr lang="en-GB" b="1" dirty="0">
                <a:latin typeface="Arial" panose="020B0604020202020204" pitchFamily="34" charset="0"/>
                <a:cs typeface="Arial" panose="020B0604020202020204" pitchFamily="34" charset="0"/>
              </a:rPr>
            </a:br>
            <a:endParaRPr lang="en-US" dirty="0">
              <a:solidFill>
                <a:schemeClr val="bg1"/>
              </a:solidFill>
              <a:ea typeface="Calibri Light"/>
              <a:cs typeface="Calibri Light"/>
            </a:endParaRPr>
          </a:p>
        </p:txBody>
      </p:sp>
    </p:spTree>
    <p:extLst>
      <p:ext uri="{BB962C8B-B14F-4D97-AF65-F5344CB8AC3E}">
        <p14:creationId xmlns:p14="http://schemas.microsoft.com/office/powerpoint/2010/main" val="25583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50871" y="98718"/>
            <a:ext cx="9144000" cy="744585"/>
          </a:xfrm>
        </p:spPr>
        <p:txBody>
          <a:bodyPr/>
          <a:lstStyle/>
          <a:p>
            <a:r>
              <a:rPr lang="en-GB"/>
              <a:t>Context</a:t>
            </a:r>
          </a:p>
        </p:txBody>
      </p:sp>
      <p:sp>
        <p:nvSpPr>
          <p:cNvPr id="9" name="TextBox 8"/>
          <p:cNvSpPr txBox="1"/>
          <p:nvPr/>
        </p:nvSpPr>
        <p:spPr>
          <a:xfrm>
            <a:off x="477493" y="471010"/>
            <a:ext cx="6799645" cy="6894195"/>
          </a:xfrm>
          <a:prstGeom prst="rect">
            <a:avLst/>
          </a:prstGeom>
          <a:noFill/>
        </p:spPr>
        <p:txBody>
          <a:bodyPr wrap="square" lIns="91440" tIns="45720" rIns="91440" bIns="45720" rtlCol="0" anchor="t">
            <a:spAutoFit/>
          </a:bodyPr>
          <a:lstStyle/>
          <a:p>
            <a:endParaRPr lang="en-GB" b="1" dirty="0">
              <a:latin typeface="Arial"/>
              <a:cs typeface="Arial"/>
            </a:endParaRPr>
          </a:p>
          <a:p>
            <a:r>
              <a:rPr lang="en-GB" b="1" dirty="0">
                <a:latin typeface="Arial"/>
                <a:cs typeface="Arial"/>
              </a:rPr>
              <a:t>Background – what we did.. </a:t>
            </a:r>
          </a:p>
          <a:p>
            <a:pPr marL="285750" indent="-285750">
              <a:buFont typeface="Arial" panose="020B0604020202020204" pitchFamily="34" charset="0"/>
              <a:buChar char="•"/>
            </a:pPr>
            <a:r>
              <a:rPr lang="en-GB" sz="1600" dirty="0">
                <a:ea typeface="+mn-lt"/>
                <a:cs typeface="+mn-lt"/>
              </a:rPr>
              <a:t>At the start of 2020, Newham had the second highest rough sleeping population in London, the COVID-19 pandemic accelerated local plans to address rough sleeping. </a:t>
            </a:r>
            <a:endParaRPr lang="en-GB" sz="1600" dirty="0" smtClean="0">
              <a:ea typeface="+mn-lt"/>
              <a:cs typeface="+mn-lt"/>
            </a:endParaRPr>
          </a:p>
          <a:p>
            <a:endParaRPr lang="en-GB" sz="1600" dirty="0">
              <a:ea typeface="+mn-lt"/>
              <a:cs typeface="+mn-lt"/>
            </a:endParaRPr>
          </a:p>
          <a:p>
            <a:pPr marL="285750" indent="-285750">
              <a:buFont typeface="Arial" panose="020B0604020202020204" pitchFamily="34" charset="0"/>
              <a:buChar char="•"/>
            </a:pPr>
            <a:r>
              <a:rPr lang="en-GB" sz="1600" dirty="0">
                <a:ea typeface="Calibri" panose="020F0502020204030204"/>
                <a:cs typeface="Calibri" panose="020F0502020204030204"/>
              </a:rPr>
              <a:t>Building on this </a:t>
            </a:r>
            <a:r>
              <a:rPr lang="en-GB" sz="1600" dirty="0" smtClean="0">
                <a:ea typeface="Calibri" panose="020F0502020204030204"/>
                <a:cs typeface="Calibri" panose="020F0502020204030204"/>
              </a:rPr>
              <a:t>achievement and delivery </a:t>
            </a:r>
            <a:r>
              <a:rPr lang="en-GB" sz="1600" dirty="0">
                <a:ea typeface="Calibri" panose="020F0502020204030204"/>
                <a:cs typeface="Calibri" panose="020F0502020204030204"/>
              </a:rPr>
              <a:t>of our commitments in the  </a:t>
            </a:r>
            <a:r>
              <a:rPr lang="en-GB" sz="1600" dirty="0">
                <a:ea typeface="+mn-lt"/>
                <a:cs typeface="+mn-lt"/>
                <a:hlinkClick r:id="rId2"/>
              </a:rPr>
              <a:t>Homelessness &amp; Rough Sleeping Strategy</a:t>
            </a:r>
            <a:r>
              <a:rPr lang="en-GB" sz="1600" dirty="0">
                <a:ea typeface="+mn-lt"/>
                <a:cs typeface="+mn-lt"/>
              </a:rPr>
              <a:t> we have brought about a significant reduction in our street population numbers and </a:t>
            </a:r>
            <a:r>
              <a:rPr lang="en-GB" sz="1600" dirty="0" smtClean="0">
                <a:ea typeface="+mn-lt"/>
                <a:cs typeface="+mn-lt"/>
              </a:rPr>
              <a:t>maintained this downward trend since 2020. </a:t>
            </a:r>
            <a:endParaRPr lang="en-GB" sz="1600" dirty="0">
              <a:latin typeface="Calibri"/>
              <a:ea typeface="Calibri"/>
              <a:cs typeface="Calibri"/>
            </a:endParaRPr>
          </a:p>
          <a:p>
            <a:pPr marL="285750" indent="-285750">
              <a:buFont typeface="Arial" panose="020B0604020202020204" pitchFamily="34" charset="0"/>
              <a:buChar char="•"/>
            </a:pPr>
            <a:endParaRPr lang="en-GB" sz="1600" dirty="0">
              <a:latin typeface="Arial"/>
              <a:cs typeface="Arial"/>
            </a:endParaRPr>
          </a:p>
          <a:p>
            <a:pPr marL="285750" indent="-285750">
              <a:buFont typeface="Arial" panose="020B0604020202020204" pitchFamily="34" charset="0"/>
              <a:buChar char="•"/>
            </a:pPr>
            <a:r>
              <a:rPr lang="en-GB" sz="1600" dirty="0" smtClean="0">
                <a:ea typeface="+mn-lt"/>
                <a:cs typeface="+mn-lt"/>
              </a:rPr>
              <a:t>Collaboration and partnerships was key to the transformation </a:t>
            </a:r>
            <a:r>
              <a:rPr lang="en-GB" sz="1600" dirty="0">
                <a:ea typeface="+mn-lt"/>
                <a:cs typeface="+mn-lt"/>
              </a:rPr>
              <a:t>of </a:t>
            </a:r>
            <a:r>
              <a:rPr lang="en-GB" sz="1600" dirty="0" smtClean="0">
                <a:ea typeface="+mn-lt"/>
                <a:cs typeface="+mn-lt"/>
              </a:rPr>
              <a:t>the rough </a:t>
            </a:r>
            <a:r>
              <a:rPr lang="en-GB" sz="1600" dirty="0">
                <a:ea typeface="+mn-lt"/>
                <a:cs typeface="+mn-lt"/>
              </a:rPr>
              <a:t>sleeping </a:t>
            </a:r>
            <a:r>
              <a:rPr lang="en-GB" sz="1600" dirty="0" smtClean="0">
                <a:ea typeface="+mn-lt"/>
                <a:cs typeface="+mn-lt"/>
              </a:rPr>
              <a:t>pathway this included key stake holders across the Council and input from the rich and diverse Voluntary</a:t>
            </a:r>
            <a:r>
              <a:rPr lang="en-GB" sz="1600" dirty="0">
                <a:ea typeface="+mn-lt"/>
                <a:cs typeface="+mn-lt"/>
              </a:rPr>
              <a:t>, Community, Faith and Social </a:t>
            </a:r>
            <a:r>
              <a:rPr lang="en-GB" sz="1600" dirty="0" smtClean="0">
                <a:ea typeface="+mn-lt"/>
                <a:cs typeface="+mn-lt"/>
              </a:rPr>
              <a:t>Enterprise partners in Newham. We acknowledged that our VCFSE partners had prior to 2020 provided essential support in a space that was previously overlooked and their understanding of this cohort was essential to developing local plans.   </a:t>
            </a:r>
          </a:p>
          <a:p>
            <a:r>
              <a:rPr lang="en-GB" sz="1600" dirty="0" smtClean="0">
                <a:ea typeface="+mn-lt"/>
                <a:cs typeface="+mn-lt"/>
              </a:rPr>
              <a:t> </a:t>
            </a:r>
          </a:p>
          <a:p>
            <a:pPr marL="285750" indent="-285750">
              <a:buFont typeface="Arial" panose="020B0604020202020204" pitchFamily="34" charset="0"/>
              <a:buChar char="•"/>
            </a:pPr>
            <a:r>
              <a:rPr lang="en-GB" sz="1600" dirty="0">
                <a:ea typeface="+mn-lt"/>
                <a:cs typeface="+mn-lt"/>
              </a:rPr>
              <a:t>Targeted coproduction </a:t>
            </a:r>
            <a:r>
              <a:rPr lang="en-GB" sz="1600" dirty="0" smtClean="0">
                <a:ea typeface="+mn-lt"/>
                <a:cs typeface="+mn-lt"/>
              </a:rPr>
              <a:t>was undertaken </a:t>
            </a:r>
            <a:r>
              <a:rPr lang="en-GB" sz="1600" dirty="0">
                <a:ea typeface="+mn-lt"/>
                <a:cs typeface="+mn-lt"/>
              </a:rPr>
              <a:t>to ensure meaningful engagement with a wide range of residents who accessed homelessness &amp; rough sleeping services to inform the transformation of local rough sleeping pathway, develop commissioning intentions and service model which was co produced by experts by experience. </a:t>
            </a:r>
          </a:p>
          <a:p>
            <a:pPr marL="285750" indent="-285750">
              <a:buFont typeface="Arial" panose="020B0604020202020204" pitchFamily="34" charset="0"/>
              <a:buChar char="•"/>
            </a:pPr>
            <a:endParaRPr lang="en-GB" dirty="0">
              <a:latin typeface="Arial"/>
              <a:cs typeface="Arial"/>
            </a:endParaRPr>
          </a:p>
          <a:p>
            <a:endParaRPr lang="en-GB" dirty="0">
              <a:ea typeface="+mn-lt"/>
              <a:cs typeface="+mn-lt"/>
            </a:endParaRPr>
          </a:p>
          <a:p>
            <a:endParaRPr lang="en-GB" dirty="0">
              <a:ea typeface="+mn-lt"/>
              <a:cs typeface="+mn-lt"/>
            </a:endParaRPr>
          </a:p>
        </p:txBody>
      </p:sp>
      <p:pic>
        <p:nvPicPr>
          <p:cNvPr id="2" name="Picture 1" descr="A line graph with numbers and a line">
            <a:extLst>
              <a:ext uri="{FF2B5EF4-FFF2-40B4-BE49-F238E27FC236}">
                <a16:creationId xmlns:a16="http://schemas.microsoft.com/office/drawing/2014/main" id="{5FD6CA27-E83C-E008-4AE5-592A5BF074FF}"/>
              </a:ext>
            </a:extLst>
          </p:cNvPr>
          <p:cNvPicPr>
            <a:picLocks noChangeAspect="1"/>
          </p:cNvPicPr>
          <p:nvPr/>
        </p:nvPicPr>
        <p:blipFill>
          <a:blip r:embed="rId3"/>
          <a:stretch>
            <a:fillRect/>
          </a:stretch>
        </p:blipFill>
        <p:spPr>
          <a:xfrm>
            <a:off x="7684952" y="727749"/>
            <a:ext cx="3690362" cy="2599759"/>
          </a:xfrm>
          <a:prstGeom prst="rect">
            <a:avLst/>
          </a:prstGeom>
          <a:ln>
            <a:noFill/>
          </a:ln>
          <a:effectLst>
            <a:outerShdw blurRad="292100" dist="139700" dir="2700000" algn="tl" rotWithShape="0">
              <a:srgbClr val="333333">
                <a:alpha val="65000"/>
              </a:srgbClr>
            </a:outerShdw>
          </a:effectLst>
        </p:spPr>
      </p:pic>
      <p:pic>
        <p:nvPicPr>
          <p:cNvPr id="3" name="Picture 2"/>
          <p:cNvPicPr>
            <a:picLocks noChangeAspect="1"/>
          </p:cNvPicPr>
          <p:nvPr/>
        </p:nvPicPr>
        <p:blipFill>
          <a:blip r:embed="rId4"/>
          <a:stretch>
            <a:fillRect/>
          </a:stretch>
        </p:blipFill>
        <p:spPr>
          <a:xfrm>
            <a:off x="7368498" y="3956539"/>
            <a:ext cx="4529315" cy="228448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13523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a:latin typeface="Arial"/>
                <a:cs typeface="Arial"/>
              </a:rPr>
              <a:t>Who we reached </a:t>
            </a:r>
            <a:endParaRPr lang="en-GB"/>
          </a:p>
        </p:txBody>
      </p:sp>
      <p:sp>
        <p:nvSpPr>
          <p:cNvPr id="9" name="TextBox 8"/>
          <p:cNvSpPr txBox="1"/>
          <p:nvPr/>
        </p:nvSpPr>
        <p:spPr>
          <a:xfrm>
            <a:off x="503869" y="1027921"/>
            <a:ext cx="11181145" cy="5909310"/>
          </a:xfrm>
          <a:prstGeom prst="rect">
            <a:avLst/>
          </a:prstGeom>
          <a:noFill/>
        </p:spPr>
        <p:txBody>
          <a:bodyPr wrap="square" lIns="91440" tIns="45720" rIns="91440" bIns="45720" rtlCol="0" anchor="t">
            <a:spAutoFit/>
          </a:bodyPr>
          <a:lstStyle/>
          <a:p>
            <a:endParaRPr lang="en-GB" dirty="0">
              <a:cs typeface="Arial"/>
            </a:endParaRPr>
          </a:p>
          <a:p>
            <a:r>
              <a:rPr lang="en-US" b="1" dirty="0">
                <a:solidFill>
                  <a:srgbClr val="111111"/>
                </a:solidFill>
                <a:cs typeface="Arial"/>
              </a:rPr>
              <a:t>Who we reached and how? </a:t>
            </a:r>
          </a:p>
          <a:p>
            <a:pPr marL="285750" indent="-285750">
              <a:buFont typeface="Arial"/>
              <a:buChar char="•"/>
            </a:pPr>
            <a:r>
              <a:rPr lang="en-US" dirty="0">
                <a:solidFill>
                  <a:srgbClr val="111111"/>
                </a:solidFill>
                <a:ea typeface="Calibri" panose="020F0502020204030204"/>
                <a:cs typeface="Arial"/>
              </a:rPr>
              <a:t>Following </a:t>
            </a:r>
            <a:r>
              <a:rPr lang="en-US" dirty="0" smtClean="0">
                <a:solidFill>
                  <a:srgbClr val="111111"/>
                </a:solidFill>
                <a:ea typeface="Calibri" panose="020F0502020204030204"/>
                <a:cs typeface="Arial"/>
              </a:rPr>
              <a:t>a strategic review of rough sleeping services and needs </a:t>
            </a:r>
            <a:r>
              <a:rPr lang="en-US" dirty="0">
                <a:solidFill>
                  <a:srgbClr val="111111"/>
                </a:solidFill>
                <a:ea typeface="Calibri" panose="020F0502020204030204"/>
                <a:cs typeface="Arial"/>
              </a:rPr>
              <a:t>assessment </a:t>
            </a:r>
            <a:r>
              <a:rPr lang="en-US" dirty="0" smtClean="0">
                <a:solidFill>
                  <a:srgbClr val="111111"/>
                </a:solidFill>
                <a:ea typeface="Calibri" panose="020F0502020204030204"/>
                <a:cs typeface="Arial"/>
              </a:rPr>
              <a:t>we were able to use this intelligence to help shape and triangulate information to identify gaps and opportunities to address the complex and often entrenched rough sleeping. </a:t>
            </a:r>
          </a:p>
          <a:p>
            <a:pPr marL="285750" indent="-285750">
              <a:buFont typeface="Arial"/>
              <a:buChar char="•"/>
            </a:pPr>
            <a:endParaRPr lang="en-US" dirty="0">
              <a:solidFill>
                <a:srgbClr val="111111"/>
              </a:solidFill>
              <a:ea typeface="Calibri" panose="020F0502020204030204"/>
              <a:cs typeface="Arial"/>
            </a:endParaRPr>
          </a:p>
          <a:p>
            <a:pPr marL="285750" indent="-285750">
              <a:buFont typeface="Arial"/>
              <a:buChar char="•"/>
            </a:pPr>
            <a:r>
              <a:rPr lang="en-US" dirty="0" smtClean="0">
                <a:solidFill>
                  <a:srgbClr val="111111"/>
                </a:solidFill>
                <a:ea typeface="Calibri" panose="020F0502020204030204"/>
                <a:cs typeface="Arial"/>
              </a:rPr>
              <a:t>A wide </a:t>
            </a:r>
            <a:r>
              <a:rPr lang="en-US" dirty="0">
                <a:solidFill>
                  <a:srgbClr val="111111"/>
                </a:solidFill>
                <a:ea typeface="Calibri" panose="020F0502020204030204"/>
                <a:cs typeface="Arial"/>
              </a:rPr>
              <a:t>range of </a:t>
            </a:r>
            <a:r>
              <a:rPr lang="en-US" dirty="0" smtClean="0">
                <a:solidFill>
                  <a:srgbClr val="111111"/>
                </a:solidFill>
                <a:ea typeface="Calibri" panose="020F0502020204030204"/>
                <a:cs typeface="Arial"/>
              </a:rPr>
              <a:t>stakeholders, provider </a:t>
            </a:r>
            <a:r>
              <a:rPr lang="en-US" dirty="0">
                <a:solidFill>
                  <a:srgbClr val="111111"/>
                </a:solidFill>
                <a:ea typeface="Calibri" panose="020F0502020204030204"/>
                <a:cs typeface="Arial"/>
              </a:rPr>
              <a:t>market leaders and residents who </a:t>
            </a:r>
            <a:r>
              <a:rPr lang="en-US" dirty="0" smtClean="0">
                <a:solidFill>
                  <a:srgbClr val="111111"/>
                </a:solidFill>
                <a:ea typeface="Calibri" panose="020F0502020204030204"/>
                <a:cs typeface="Arial"/>
              </a:rPr>
              <a:t>accessed </a:t>
            </a:r>
            <a:r>
              <a:rPr lang="en-US" dirty="0">
                <a:solidFill>
                  <a:srgbClr val="111111"/>
                </a:solidFill>
                <a:ea typeface="Calibri" panose="020F0502020204030204"/>
                <a:cs typeface="Arial"/>
              </a:rPr>
              <a:t>services were consulted/ </a:t>
            </a:r>
            <a:r>
              <a:rPr lang="en-US" dirty="0" smtClean="0">
                <a:solidFill>
                  <a:srgbClr val="111111"/>
                </a:solidFill>
                <a:ea typeface="Calibri" panose="020F0502020204030204"/>
                <a:cs typeface="Arial"/>
              </a:rPr>
              <a:t>interviewed. </a:t>
            </a:r>
          </a:p>
          <a:p>
            <a:endParaRPr lang="en-US" dirty="0">
              <a:solidFill>
                <a:srgbClr val="111111"/>
              </a:solidFill>
              <a:ea typeface="Calibri" panose="020F0502020204030204"/>
              <a:cs typeface="Arial"/>
            </a:endParaRPr>
          </a:p>
          <a:p>
            <a:pPr marL="285750" indent="-285750">
              <a:buFont typeface="Arial"/>
              <a:buChar char="•"/>
            </a:pPr>
            <a:r>
              <a:rPr lang="en-US" dirty="0" smtClean="0">
                <a:solidFill>
                  <a:srgbClr val="111111"/>
                </a:solidFill>
                <a:ea typeface="Calibri" panose="020F0502020204030204"/>
                <a:cs typeface="Arial"/>
              </a:rPr>
              <a:t>A </a:t>
            </a:r>
            <a:r>
              <a:rPr lang="en-US" dirty="0">
                <a:solidFill>
                  <a:srgbClr val="111111"/>
                </a:solidFill>
                <a:ea typeface="Calibri" panose="020F0502020204030204"/>
                <a:cs typeface="Arial"/>
              </a:rPr>
              <a:t>core group of experts by experience was established from various in depth conversations and were pivotal in the development and implementation of competitive tender process and were involved in provider selection. All those who participated received reward and recognition for their time and formal letter of </a:t>
            </a:r>
            <a:r>
              <a:rPr lang="en-US" dirty="0" smtClean="0">
                <a:solidFill>
                  <a:srgbClr val="111111"/>
                </a:solidFill>
                <a:ea typeface="Calibri" panose="020F0502020204030204"/>
                <a:cs typeface="Arial"/>
              </a:rPr>
              <a:t>recognition. </a:t>
            </a:r>
          </a:p>
          <a:p>
            <a:endParaRPr lang="en-US" dirty="0" smtClean="0">
              <a:solidFill>
                <a:srgbClr val="111111"/>
              </a:solidFill>
              <a:ea typeface="Calibri" panose="020F0502020204030204"/>
              <a:cs typeface="Arial"/>
            </a:endParaRPr>
          </a:p>
          <a:p>
            <a:pPr marL="285750" indent="-285750">
              <a:buFont typeface="Arial"/>
              <a:buChar char="•"/>
            </a:pPr>
            <a:r>
              <a:rPr lang="en-US" dirty="0" smtClean="0">
                <a:solidFill>
                  <a:srgbClr val="111111"/>
                </a:solidFill>
                <a:ea typeface="Calibri" panose="020F0502020204030204"/>
                <a:cs typeface="Arial"/>
              </a:rPr>
              <a:t>Various forums and groups helped shape collaboration with VCFSE </a:t>
            </a:r>
            <a:r>
              <a:rPr lang="en-US" dirty="0" err="1" smtClean="0">
                <a:solidFill>
                  <a:srgbClr val="111111"/>
                </a:solidFill>
                <a:ea typeface="Calibri" panose="020F0502020204030204"/>
                <a:cs typeface="Arial"/>
              </a:rPr>
              <a:t>organisations</a:t>
            </a:r>
            <a:r>
              <a:rPr lang="en-US" dirty="0" smtClean="0">
                <a:solidFill>
                  <a:srgbClr val="111111"/>
                </a:solidFill>
                <a:ea typeface="Calibri" panose="020F0502020204030204"/>
                <a:cs typeface="Arial"/>
              </a:rPr>
              <a:t> to develop innovative approaches to tackling rough sleeping with care and compassion. </a:t>
            </a:r>
          </a:p>
          <a:p>
            <a:endParaRPr lang="en-US" dirty="0" smtClean="0">
              <a:solidFill>
                <a:srgbClr val="111111"/>
              </a:solidFill>
              <a:ea typeface="Calibri" panose="020F0502020204030204"/>
              <a:cs typeface="Arial"/>
            </a:endParaRPr>
          </a:p>
          <a:p>
            <a:pPr marL="285750" indent="-285750">
              <a:buFont typeface="Arial"/>
              <a:buChar char="•"/>
            </a:pPr>
            <a:r>
              <a:rPr lang="en-US" dirty="0" smtClean="0">
                <a:solidFill>
                  <a:srgbClr val="111111"/>
                </a:solidFill>
                <a:ea typeface="Calibri" panose="020F0502020204030204"/>
                <a:cs typeface="Arial"/>
              </a:rPr>
              <a:t>We have since established a strategic Rough Sleeping Partnership group to provide oversight and accountability with representative membership across the Council, VCFSE including Resident voice. </a:t>
            </a:r>
          </a:p>
          <a:p>
            <a:endParaRPr lang="en-US" dirty="0">
              <a:solidFill>
                <a:srgbClr val="111111"/>
              </a:solidFill>
              <a:cs typeface="Arial"/>
            </a:endParaRPr>
          </a:p>
          <a:p>
            <a:endParaRPr lang="en-GB" b="1" dirty="0">
              <a:latin typeface="Arial"/>
              <a:cs typeface="Arial"/>
            </a:endParaRPr>
          </a:p>
          <a:p>
            <a:r>
              <a:rPr lang="en-GB" b="1" dirty="0"/>
              <a:t> </a:t>
            </a:r>
            <a:endParaRPr lang="en-GB" dirty="0"/>
          </a:p>
        </p:txBody>
      </p:sp>
    </p:spTree>
    <p:extLst>
      <p:ext uri="{BB962C8B-B14F-4D97-AF65-F5344CB8AC3E}">
        <p14:creationId xmlns:p14="http://schemas.microsoft.com/office/powerpoint/2010/main" val="338086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245456" y="-779"/>
            <a:ext cx="9144000" cy="744585"/>
          </a:xfrm>
        </p:spPr>
        <p:txBody>
          <a:bodyPr/>
          <a:lstStyle/>
          <a:p>
            <a:r>
              <a:rPr lang="en-GB" dirty="0"/>
              <a:t>Outcomes and Impact</a:t>
            </a:r>
          </a:p>
        </p:txBody>
      </p:sp>
      <p:sp>
        <p:nvSpPr>
          <p:cNvPr id="9" name="TextBox 8"/>
          <p:cNvSpPr txBox="1"/>
          <p:nvPr/>
        </p:nvSpPr>
        <p:spPr>
          <a:xfrm>
            <a:off x="407154" y="667436"/>
            <a:ext cx="11181145" cy="5724644"/>
          </a:xfrm>
          <a:prstGeom prst="rect">
            <a:avLst/>
          </a:prstGeom>
          <a:noFill/>
        </p:spPr>
        <p:txBody>
          <a:bodyPr wrap="square" lIns="91440" tIns="45720" rIns="91440" bIns="45720" rtlCol="0" anchor="t">
            <a:spAutoFit/>
          </a:bodyPr>
          <a:lstStyle/>
          <a:p>
            <a:r>
              <a:rPr lang="en-GB" sz="1400" b="1" dirty="0"/>
              <a:t>What we found out as a </a:t>
            </a:r>
            <a:r>
              <a:rPr lang="en-GB" sz="1400" b="1" dirty="0" smtClean="0"/>
              <a:t>result</a:t>
            </a:r>
            <a:endParaRPr lang="en-GB" sz="1400" b="1" dirty="0"/>
          </a:p>
          <a:p>
            <a:pPr marL="285750" indent="-285750">
              <a:buFont typeface="Arial"/>
              <a:buChar char="•"/>
            </a:pPr>
            <a:r>
              <a:rPr lang="en-GB" sz="1400" dirty="0" smtClean="0"/>
              <a:t>Informing the transformation included findings </a:t>
            </a:r>
            <a:r>
              <a:rPr lang="en-GB" sz="1400" dirty="0"/>
              <a:t>from coproduction and </a:t>
            </a:r>
            <a:r>
              <a:rPr lang="en-GB" sz="1400" dirty="0" smtClean="0"/>
              <a:t>data which </a:t>
            </a:r>
            <a:r>
              <a:rPr lang="en-GB" sz="1400" dirty="0"/>
              <a:t>highlighted the diverse needs of those who experienced </a:t>
            </a:r>
            <a:r>
              <a:rPr lang="en-GB" sz="1400" dirty="0" smtClean="0"/>
              <a:t>rough </a:t>
            </a:r>
            <a:r>
              <a:rPr lang="en-GB" sz="1400" dirty="0"/>
              <a:t>sleeping required a service pathway that could flexibly offer a stepped pathway approach to offer the right level of support at the right time.  Examples </a:t>
            </a:r>
            <a:r>
              <a:rPr lang="en-GB" sz="1400" dirty="0" smtClean="0"/>
              <a:t>included:</a:t>
            </a:r>
          </a:p>
          <a:p>
            <a:pPr marL="742950" lvl="1" indent="-285750">
              <a:buFont typeface="Arial"/>
              <a:buChar char="•"/>
            </a:pPr>
            <a:r>
              <a:rPr lang="en-GB" sz="1400" dirty="0"/>
              <a:t>T</a:t>
            </a:r>
            <a:r>
              <a:rPr lang="en-GB" sz="1400" dirty="0" smtClean="0"/>
              <a:t>hose </a:t>
            </a:r>
            <a:r>
              <a:rPr lang="en-GB" sz="1400" dirty="0"/>
              <a:t>with no recourse often tended to have low needs and willingness to engage with services offering support to ETE but required specialist immigration advice to regulate status. </a:t>
            </a:r>
          </a:p>
          <a:p>
            <a:pPr marL="742950" lvl="1" indent="-285750">
              <a:buFont typeface="Arial"/>
              <a:buChar char="•"/>
            </a:pPr>
            <a:r>
              <a:rPr lang="en-GB" sz="1400" dirty="0"/>
              <a:t>Those with recourse were often presented with more complex Substance Misuse/ Mental Health needs and ambivalent to engage with services</a:t>
            </a:r>
            <a:r>
              <a:rPr lang="en-GB" sz="1400" dirty="0" smtClean="0"/>
              <a:t>.</a:t>
            </a:r>
            <a:endParaRPr lang="en-GB" sz="1400" dirty="0">
              <a:ea typeface="Calibri"/>
              <a:cs typeface="Calibri"/>
            </a:endParaRPr>
          </a:p>
          <a:p>
            <a:pPr marL="742950" lvl="1" indent="-285750">
              <a:buFont typeface="Arial"/>
              <a:buChar char="•"/>
            </a:pPr>
            <a:r>
              <a:rPr lang="en-GB" sz="1400" dirty="0"/>
              <a:t>Those accessing services did not want to keep repeating their ‘story’ with multiple referrals between agencies would further  deter willingness and motivation to engage in support services. </a:t>
            </a:r>
            <a:endParaRPr lang="en-GB" sz="1400" dirty="0" smtClean="0"/>
          </a:p>
          <a:p>
            <a:pPr marL="742950" lvl="1" indent="-285750">
              <a:buFont typeface="Arial"/>
              <a:buChar char="•"/>
            </a:pPr>
            <a:r>
              <a:rPr lang="en-GB" sz="1400" dirty="0" smtClean="0">
                <a:ea typeface="Calibri"/>
                <a:cs typeface="Calibri"/>
              </a:rPr>
              <a:t>It was critical that the good will from VCFSE organisation was harnessed and directed to support routes off the streets such as food donations being coordinated to align with accommodation offers to reduce numbers in ‘hot spots’. </a:t>
            </a:r>
            <a:endParaRPr lang="en-GB" sz="1400" dirty="0">
              <a:ea typeface="Calibri"/>
              <a:cs typeface="Calibri"/>
            </a:endParaRPr>
          </a:p>
          <a:p>
            <a:r>
              <a:rPr lang="en-GB" sz="1400" b="1" dirty="0"/>
              <a:t>How has it changed things.  </a:t>
            </a:r>
          </a:p>
          <a:p>
            <a:pPr marL="285750" indent="-285750">
              <a:buFont typeface="Arial"/>
              <a:buChar char="•"/>
            </a:pPr>
            <a:r>
              <a:rPr lang="en-US" sz="1400" dirty="0">
                <a:solidFill>
                  <a:srgbClr val="111111"/>
                </a:solidFill>
                <a:ea typeface="Calibri" panose="020F0502020204030204"/>
                <a:cs typeface="Arial"/>
              </a:rPr>
              <a:t>Views and opinions helped shape and inform commissioning intentions and design of service </a:t>
            </a:r>
            <a:r>
              <a:rPr lang="en-US" sz="1400" dirty="0" smtClean="0">
                <a:solidFill>
                  <a:srgbClr val="111111"/>
                </a:solidFill>
                <a:ea typeface="Calibri" panose="020F0502020204030204"/>
                <a:cs typeface="Arial"/>
              </a:rPr>
              <a:t>specification and </a:t>
            </a:r>
            <a:endParaRPr lang="en-US" sz="1400" dirty="0">
              <a:solidFill>
                <a:srgbClr val="111111"/>
              </a:solidFill>
              <a:ea typeface="Calibri" panose="020F0502020204030204"/>
              <a:cs typeface="Arial"/>
            </a:endParaRPr>
          </a:p>
          <a:p>
            <a:pPr marL="285750" indent="-285750">
              <a:buFont typeface="Arial"/>
              <a:buChar char="•"/>
            </a:pPr>
            <a:r>
              <a:rPr lang="en-GB" sz="1400" dirty="0"/>
              <a:t>LBN  moved away from a roof over one's head to a dynamic pathway that supports people by flexibly aligning to their needs. </a:t>
            </a:r>
          </a:p>
          <a:p>
            <a:pPr marL="285750" indent="-285750">
              <a:buFont typeface="Arial"/>
              <a:buChar char="•"/>
            </a:pPr>
            <a:r>
              <a:rPr lang="en-GB" sz="1400" dirty="0"/>
              <a:t>Service design adopted a streamlined pathway that offered direct access to immigration advice and support, a tailored substance misuse pathway, access to specialist ASC MDT coordination, expanded day opportunities with in-reach from wider preventative universal services and wrap around </a:t>
            </a:r>
            <a:r>
              <a:rPr lang="en-GB" sz="1400" dirty="0" smtClean="0"/>
              <a:t>VCFSE </a:t>
            </a:r>
            <a:r>
              <a:rPr lang="en-GB" sz="1400" dirty="0"/>
              <a:t>offers. </a:t>
            </a:r>
            <a:endParaRPr lang="en-GB" sz="1400" dirty="0">
              <a:highlight>
                <a:srgbClr val="FFFF00"/>
              </a:highlight>
              <a:ea typeface="Calibri"/>
              <a:cs typeface="Calibri"/>
            </a:endParaRPr>
          </a:p>
          <a:p>
            <a:pPr marL="285750" indent="-285750">
              <a:buFont typeface="Arial"/>
              <a:buChar char="•"/>
            </a:pPr>
            <a:r>
              <a:rPr lang="en-GB" sz="1400" dirty="0"/>
              <a:t>LBN also changed how we collated data, capturing a minimum dataset to track needs and the impact. This has allowed us to evidence and invest more in what </a:t>
            </a:r>
            <a:r>
              <a:rPr lang="en-GB" sz="1400" dirty="0" smtClean="0"/>
              <a:t>works.</a:t>
            </a:r>
            <a:endParaRPr lang="en-GB" sz="1400" dirty="0"/>
          </a:p>
          <a:p>
            <a:pPr marL="285750" indent="-285750">
              <a:buFont typeface="Arial"/>
              <a:buChar char="•"/>
            </a:pPr>
            <a:r>
              <a:rPr lang="en-GB" sz="1400" dirty="0" smtClean="0"/>
              <a:t>We </a:t>
            </a:r>
            <a:r>
              <a:rPr lang="en-GB" sz="1400" dirty="0"/>
              <a:t>incorporated the outcomes star into support planning. This allowed us to engage with all residents, identify issues form their perspective and the areas they were motivated to change.  We then focused on those areas in order to maximise  motivation and build confidence, rather than a more generic approach. This also provided feedback on what was working and wasn't in real </a:t>
            </a:r>
            <a:r>
              <a:rPr lang="en-GB" sz="1400" dirty="0" smtClean="0"/>
              <a:t>time. </a:t>
            </a:r>
          </a:p>
          <a:p>
            <a:pPr marL="285750" indent="-285750">
              <a:buFont typeface="Arial"/>
              <a:buChar char="•"/>
            </a:pPr>
            <a:r>
              <a:rPr lang="en-GB" sz="1400" dirty="0"/>
              <a:t>An Expert by Experience co-chairs the Rough Sleeping Partnership. This individual </a:t>
            </a:r>
            <a:r>
              <a:rPr lang="en-GB" sz="1400" dirty="0" smtClean="0"/>
              <a:t>was </a:t>
            </a:r>
            <a:r>
              <a:rPr lang="en-GB" sz="1400" dirty="0"/>
              <a:t>involved from initial coproduction and evidences inclusion of resident voice in full the commissioning cycle and provides ongoing feedback </a:t>
            </a:r>
            <a:r>
              <a:rPr lang="en-GB" sz="1400" dirty="0" smtClean="0"/>
              <a:t>loop.</a:t>
            </a:r>
            <a:endParaRPr lang="en-GB" sz="1400" dirty="0"/>
          </a:p>
          <a:p>
            <a:endParaRPr lang="en-GB" sz="1600" dirty="0"/>
          </a:p>
        </p:txBody>
      </p:sp>
    </p:spTree>
    <p:extLst>
      <p:ext uri="{BB962C8B-B14F-4D97-AF65-F5344CB8AC3E}">
        <p14:creationId xmlns:p14="http://schemas.microsoft.com/office/powerpoint/2010/main" val="193077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smtClean="0"/>
              <a:t>Reflections</a:t>
            </a:r>
            <a:endParaRPr lang="en-GB" dirty="0"/>
          </a:p>
        </p:txBody>
      </p:sp>
      <p:sp>
        <p:nvSpPr>
          <p:cNvPr id="9" name="TextBox 8"/>
          <p:cNvSpPr txBox="1"/>
          <p:nvPr/>
        </p:nvSpPr>
        <p:spPr>
          <a:xfrm>
            <a:off x="503869" y="900921"/>
            <a:ext cx="11181145" cy="4524315"/>
          </a:xfrm>
          <a:prstGeom prst="rect">
            <a:avLst/>
          </a:prstGeom>
          <a:noFill/>
        </p:spPr>
        <p:txBody>
          <a:bodyPr wrap="square" lIns="91440" tIns="45720" rIns="91440" bIns="45720" rtlCol="0" anchor="t">
            <a:spAutoFit/>
          </a:bodyPr>
          <a:lstStyle/>
          <a:p>
            <a:endParaRPr lang="en-GB" dirty="0">
              <a:ea typeface="Calibri"/>
              <a:cs typeface="Calibri"/>
            </a:endParaRPr>
          </a:p>
          <a:p>
            <a:pPr marL="285750" indent="-285750">
              <a:buFont typeface="Arial" panose="020B0604020202020204" pitchFamily="34" charset="0"/>
              <a:buChar char="•"/>
            </a:pPr>
            <a:r>
              <a:rPr lang="en-GB" dirty="0" smtClean="0">
                <a:ea typeface="Calibri"/>
                <a:cs typeface="Calibri"/>
              </a:rPr>
              <a:t>The </a:t>
            </a:r>
            <a:r>
              <a:rPr lang="en-GB" dirty="0">
                <a:ea typeface="Calibri"/>
                <a:cs typeface="Calibri"/>
              </a:rPr>
              <a:t>importance of representation at partnership board is an example of true coproduction providing a platform to influence decision making which informs and shapes local strategic direction. </a:t>
            </a:r>
          </a:p>
          <a:p>
            <a:endParaRPr lang="en-GB" dirty="0">
              <a:ea typeface="Calibri"/>
              <a:cs typeface="Calibri"/>
            </a:endParaRPr>
          </a:p>
          <a:p>
            <a:pPr marL="285750" indent="-285750">
              <a:buFont typeface="Arial" panose="020B0604020202020204" pitchFamily="34" charset="0"/>
              <a:buChar char="•"/>
            </a:pPr>
            <a:r>
              <a:rPr lang="en-GB" dirty="0"/>
              <a:t>We've since supported 1,200 since 2020. </a:t>
            </a:r>
            <a:endParaRPr lang="en-GB" dirty="0">
              <a:ea typeface="Calibri"/>
              <a:cs typeface="Calibri"/>
            </a:endParaRP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We currently have c20 on the street, down from a peak of 200. </a:t>
            </a:r>
            <a:endParaRPr lang="en-GB" dirty="0">
              <a:ea typeface="Calibri"/>
              <a:cs typeface="Calibri"/>
            </a:endParaRP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c65 are housed in temporary accommodation, demonstrating the various pathway ability to support and return to people to  independence with time limited floating support.  </a:t>
            </a:r>
            <a:endParaRPr lang="en-GB" dirty="0">
              <a:ea typeface="Calibri"/>
              <a:cs typeface="Calibri"/>
            </a:endParaRP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90% of those who have moved on to independence have positively sustained </a:t>
            </a:r>
            <a:r>
              <a:rPr lang="en-GB" dirty="0" smtClean="0"/>
              <a:t>tenancies.</a:t>
            </a:r>
            <a:r>
              <a:rPr lang="en-GB" dirty="0"/>
              <a:t>  </a:t>
            </a:r>
            <a:endParaRPr lang="en-GB" dirty="0">
              <a:ea typeface="Calibri"/>
              <a:cs typeface="Calibri"/>
            </a:endParaRPr>
          </a:p>
          <a:p>
            <a:endParaRPr lang="en-GB" dirty="0"/>
          </a:p>
          <a:p>
            <a:pPr marL="285750" indent="-285750">
              <a:buFont typeface="Arial" panose="020B0604020202020204" pitchFamily="34" charset="0"/>
              <a:buChar char="•"/>
            </a:pPr>
            <a:r>
              <a:rPr lang="en-GB" dirty="0"/>
              <a:t>Through delivering a biopsychosocial model service, One resident said 'losing their home was the last thing to go, the issues they were facing went back years'</a:t>
            </a:r>
            <a:endParaRPr lang="en-GB" dirty="0">
              <a:ea typeface="Calibri"/>
              <a:cs typeface="Calibri"/>
            </a:endParaRPr>
          </a:p>
          <a:p>
            <a:pPr marL="285750" indent="-285750">
              <a:buFont typeface="Arial" panose="020B0604020202020204" pitchFamily="34" charset="0"/>
              <a:buChar char="•"/>
            </a:pPr>
            <a:endParaRPr lang="en-GB" dirty="0">
              <a:ea typeface="Calibri"/>
              <a:cs typeface="Calibri"/>
            </a:endParaRPr>
          </a:p>
        </p:txBody>
      </p:sp>
    </p:spTree>
    <p:extLst>
      <p:ext uri="{BB962C8B-B14F-4D97-AF65-F5344CB8AC3E}">
        <p14:creationId xmlns:p14="http://schemas.microsoft.com/office/powerpoint/2010/main" val="32192954"/>
      </p:ext>
    </p:extLst>
  </p:cSld>
  <p:clrMapOvr>
    <a:masterClrMapping/>
  </p:clrMapOvr>
</p:sld>
</file>

<file path=ppt/theme/theme1.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8A624278-2148-45A6-A41B-4F558088427A}"/>
    </a:ext>
  </a:ext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9B0FE554-6513-4639-BB89-D8A4AE4EBF02}"/>
    </a:ext>
  </a:extLst>
</a:theme>
</file>

<file path=ppt/theme/theme3.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785B1729-9668-4445-B64D-18A82C715837}"/>
    </a:ext>
  </a:extLst>
</a:theme>
</file>

<file path=ppt/theme/theme4.xml><?xml version="1.0" encoding="utf-8"?>
<a:theme xmlns:a="http://schemas.openxmlformats.org/drawingml/2006/main" name="1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ilding a Fairer Newham Power Point Template V3" id="{2EF6E8B9-C78A-4DA0-B987-F27D4B74709F}" vid="{BEFB6FB3-EA38-4BF3-9E00-32E43FC7E35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7914b09-193b-470d-8e02-9d4ca95cb54e" xsi:nil="true"/>
    <lcf76f155ced4ddcb4097134ff3c332f xmlns="fce93bdc-7501-4fb6-aaf7-22fac49aef2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65E55F93EAC54F833B10A5AEAEEAAD" ma:contentTypeVersion="14" ma:contentTypeDescription="Create a new document." ma:contentTypeScope="" ma:versionID="9fa220e04d7da7cdc20ba3455ffaa0bc">
  <xsd:schema xmlns:xsd="http://www.w3.org/2001/XMLSchema" xmlns:xs="http://www.w3.org/2001/XMLSchema" xmlns:p="http://schemas.microsoft.com/office/2006/metadata/properties" xmlns:ns2="fce93bdc-7501-4fb6-aaf7-22fac49aef26" xmlns:ns3="17914b09-193b-470d-8e02-9d4ca95cb54e" targetNamespace="http://schemas.microsoft.com/office/2006/metadata/properties" ma:root="true" ma:fieldsID="96d7e9fc4602805ea19724bd8efa803b" ns2:_="" ns3:_="">
    <xsd:import namespace="fce93bdc-7501-4fb6-aaf7-22fac49aef26"/>
    <xsd:import namespace="17914b09-193b-470d-8e02-9d4ca95cb54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e93bdc-7501-4fb6-aaf7-22fac49aef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c7ef2803-65c2-4b30-b947-d41ffc50049e"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7914b09-193b-470d-8e02-9d4ca95cb54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05a7786-4834-44bc-95ab-20b64aaa9f2b}" ma:internalName="TaxCatchAll" ma:showField="CatchAllData" ma:web="17914b09-193b-470d-8e02-9d4ca95cb5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D02317-CF5E-42A8-B3B9-6A2C8BE8E299}">
  <ds:schemaRefs>
    <ds:schemaRef ds:uri="http://purl.org/dc/terms/"/>
    <ds:schemaRef ds:uri="http://schemas.openxmlformats.org/package/2006/metadata/core-properties"/>
    <ds:schemaRef ds:uri="17914b09-193b-470d-8e02-9d4ca95cb54e"/>
    <ds:schemaRef ds:uri="http://schemas.microsoft.com/office/2006/documentManagement/types"/>
    <ds:schemaRef ds:uri="http://schemas.microsoft.com/office/infopath/2007/PartnerControls"/>
    <ds:schemaRef ds:uri="http://purl.org/dc/elements/1.1/"/>
    <ds:schemaRef ds:uri="http://schemas.microsoft.com/office/2006/metadata/properties"/>
    <ds:schemaRef ds:uri="fce93bdc-7501-4fb6-aaf7-22fac49aef26"/>
    <ds:schemaRef ds:uri="http://www.w3.org/XML/1998/namespace"/>
    <ds:schemaRef ds:uri="http://purl.org/dc/dcmitype/"/>
  </ds:schemaRefs>
</ds:datastoreItem>
</file>

<file path=customXml/itemProps2.xml><?xml version="1.0" encoding="utf-8"?>
<ds:datastoreItem xmlns:ds="http://schemas.openxmlformats.org/officeDocument/2006/customXml" ds:itemID="{CC7D5166-84A9-4705-97CC-DFA80695DDF1}">
  <ds:schemaRefs>
    <ds:schemaRef ds:uri="http://schemas.microsoft.com/sharepoint/v3/contenttype/forms"/>
  </ds:schemaRefs>
</ds:datastoreItem>
</file>

<file path=customXml/itemProps3.xml><?xml version="1.0" encoding="utf-8"?>
<ds:datastoreItem xmlns:ds="http://schemas.openxmlformats.org/officeDocument/2006/customXml" ds:itemID="{2211A15E-A3D9-4587-A16B-3526C0975E94}">
  <ds:schemaRefs>
    <ds:schemaRef ds:uri="17914b09-193b-470d-8e02-9d4ca95cb54e"/>
    <ds:schemaRef ds:uri="fce93bdc-7501-4fb6-aaf7-22fac49aef2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WE ARE NEWHAM powerpoint October 2023 Final - Copy</Template>
  <TotalTime>46</TotalTime>
  <Words>907</Words>
  <Application>Microsoft Office PowerPoint</Application>
  <PresentationFormat>Widescreen</PresentationFormat>
  <Paragraphs>69</Paragraphs>
  <Slides>5</Slides>
  <Notes>1</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5</vt:i4>
      </vt:variant>
    </vt:vector>
  </HeadingPairs>
  <TitlesOfParts>
    <vt:vector size="13" baseType="lpstr">
      <vt:lpstr>Arial</vt:lpstr>
      <vt:lpstr>Calibri</vt:lpstr>
      <vt:lpstr>Calibri Light</vt:lpstr>
      <vt:lpstr>4_Custom Design</vt:lpstr>
      <vt:lpstr>5_Custom Design</vt:lpstr>
      <vt:lpstr>6_Custom Design</vt:lpstr>
      <vt:lpstr>12_Custom Design</vt:lpstr>
      <vt:lpstr>14_Custom Design</vt:lpstr>
      <vt:lpstr>PowerPoint Presentation</vt:lpstr>
      <vt:lpstr>Context</vt:lpstr>
      <vt:lpstr>Who we reached </vt:lpstr>
      <vt:lpstr>Outcomes and Impact</vt:lpstr>
      <vt:lpstr>Reflections</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Rasime Singh</dc:creator>
  <cp:lastModifiedBy>Saleena A. Sreedharan</cp:lastModifiedBy>
  <cp:revision>6</cp:revision>
  <dcterms:created xsi:type="dcterms:W3CDTF">2024-05-08T11:26:25Z</dcterms:created>
  <dcterms:modified xsi:type="dcterms:W3CDTF">2025-03-18T19:28:10Z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0x010100D965E55F93EAC54F833B10A5AEAEEAAD</vt:lpwstr>
  </property>
  <property fmtid="{D5CDD505-2E9C-101B-9397-08002B2CF9AE}" pid="3" name="MediaServiceImageTags">
    <vt:lpwstr/>
  </property>
  <property fmtid="{D5CDD505-2E9C-101B-9397-08002B2CF9AE}" pid="4" name="IntranetKeywords">
    <vt:lpwstr/>
  </property>
  <property fmtid="{D5CDD505-2E9C-101B-9397-08002B2CF9AE}" pid="5" name="NeedHelpWithTopic">
    <vt:lpwstr/>
  </property>
</Properties>
</file>