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9C16C-F200-48D5-89A0-BDCB2C0868E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F612D-777F-4CDD-948F-96DFFFA4D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84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7" name="Google Shape;28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0852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3" name="Google Shape;30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206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565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1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019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963084" y="4406900"/>
            <a:ext cx="103632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5333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667">
                <a:solidFill>
                  <a:srgbClr val="888888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2400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2133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" name="Google Shape;20;p3" descr="07171 People at the heart PP template 2019-NEW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19551" y="0"/>
            <a:ext cx="8159751" cy="5400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0370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Google Shape;13;p2" descr="07171 People at the heart PP template 2019-NEW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1"/>
            <a:ext cx="12192000" cy="91430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8896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963084" y="4406900"/>
            <a:ext cx="103632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5333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667">
                <a:solidFill>
                  <a:srgbClr val="888888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2400">
                <a:solidFill>
                  <a:srgbClr val="888888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2133">
                <a:solidFill>
                  <a:srgbClr val="888888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6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" name="Google Shape;20;p3" descr="07171 People at the heart PP template 2019-NEW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19551" y="0"/>
            <a:ext cx="8159751" cy="5400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330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 layout 1">
    <p:bg>
      <p:bgPr>
        <a:solidFill>
          <a:srgbClr val="FFFFFF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07D8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4"/>
          <p:cNvSpPr/>
          <p:nvPr/>
        </p:nvSpPr>
        <p:spPr>
          <a:xfrm>
            <a:off x="6716667" y="1001400"/>
            <a:ext cx="4855200" cy="4855200"/>
          </a:xfrm>
          <a:prstGeom prst="rect">
            <a:avLst/>
          </a:prstGeom>
          <a:noFill/>
          <a:ln w="76200" cap="flat" cmpd="thinThick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6897267" y="1231600"/>
            <a:ext cx="4494000" cy="43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 b="1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 b="1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 b="1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 b="1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 b="1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 b="1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 b="1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 b="1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11330665" y="6251679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266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805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337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417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28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3581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3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9209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32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36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6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84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22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19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038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45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D2398-2293-4502-8ADF-9D9EB5CB699A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7C5D8-1B7D-4ACB-BC02-682830AD1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73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6327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Google Shape;289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66934" y="4375500"/>
            <a:ext cx="5412901" cy="2482504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43"/>
          <p:cNvSpPr txBox="1">
            <a:spLocks noGrp="1"/>
          </p:cNvSpPr>
          <p:nvPr>
            <p:ph type="body" idx="1"/>
          </p:nvPr>
        </p:nvSpPr>
        <p:spPr>
          <a:xfrm>
            <a:off x="0" y="-5725"/>
            <a:ext cx="10363200" cy="5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b" anchorCtr="0">
            <a:noAutofit/>
          </a:bodyPr>
          <a:lstStyle/>
          <a:p>
            <a:pPr marL="0" indent="0"/>
            <a:r>
              <a:rPr lang="en-GB" sz="2800" b="1">
                <a:solidFill>
                  <a:srgbClr val="D80473"/>
                </a:solidFill>
              </a:rPr>
              <a:t>Newham Context prior to COVID</a:t>
            </a:r>
            <a:endParaRPr sz="2800" b="1">
              <a:solidFill>
                <a:srgbClr val="D80473"/>
              </a:solidFill>
            </a:endParaRPr>
          </a:p>
        </p:txBody>
      </p:sp>
      <p:pic>
        <p:nvPicPr>
          <p:cNvPr id="291" name="Google Shape;291;p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80850" y="873332"/>
            <a:ext cx="1612100" cy="1238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4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001" y="768318"/>
            <a:ext cx="1612100" cy="1651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4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13100" y="725467"/>
            <a:ext cx="2104533" cy="2129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4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49001" y="3848384"/>
            <a:ext cx="3000367" cy="30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4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248985" y="3338765"/>
            <a:ext cx="4547852" cy="5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43"/>
          <p:cNvPicPr preferRelativeResize="0"/>
          <p:nvPr/>
        </p:nvPicPr>
        <p:blipFill rotWithShape="1">
          <a:blip r:embed="rId9">
            <a:alphaModFix/>
          </a:blip>
          <a:srcRect l="3412" r="3338"/>
          <a:stretch/>
        </p:blipFill>
        <p:spPr>
          <a:xfrm>
            <a:off x="6528267" y="933367"/>
            <a:ext cx="5342133" cy="1713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4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57101" y="2585700"/>
            <a:ext cx="5823100" cy="5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4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604001" y="814368"/>
            <a:ext cx="3616065" cy="198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4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8584" y="5581349"/>
            <a:ext cx="2731451" cy="1238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4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03684" y="2903834"/>
            <a:ext cx="2221267" cy="21938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569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44"/>
          <p:cNvPicPr preferRelativeResize="0"/>
          <p:nvPr/>
        </p:nvPicPr>
        <p:blipFill rotWithShape="1">
          <a:blip r:embed="rId3">
            <a:alphaModFix/>
          </a:blip>
          <a:srcRect b="10578"/>
          <a:stretch/>
        </p:blipFill>
        <p:spPr>
          <a:xfrm>
            <a:off x="142001" y="678434"/>
            <a:ext cx="10711401" cy="6057100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44"/>
          <p:cNvSpPr txBox="1">
            <a:spLocks noGrp="1"/>
          </p:cNvSpPr>
          <p:nvPr>
            <p:ph type="body" idx="1"/>
          </p:nvPr>
        </p:nvSpPr>
        <p:spPr>
          <a:xfrm>
            <a:off x="0" y="8"/>
            <a:ext cx="10363200" cy="552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b" anchorCtr="0">
            <a:noAutofit/>
          </a:bodyPr>
          <a:lstStyle/>
          <a:p>
            <a:pPr marL="0" indent="0"/>
            <a:r>
              <a:rPr lang="en-GB" sz="2800" b="1">
                <a:solidFill>
                  <a:srgbClr val="D80473"/>
                </a:solidFill>
              </a:rPr>
              <a:t>Newham Attainment Data</a:t>
            </a:r>
            <a:endParaRPr sz="2800" b="1"/>
          </a:p>
        </p:txBody>
      </p:sp>
    </p:spTree>
    <p:extLst>
      <p:ext uri="{BB962C8B-B14F-4D97-AF65-F5344CB8AC3E}">
        <p14:creationId xmlns:p14="http://schemas.microsoft.com/office/powerpoint/2010/main" val="1493937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Simple Light</vt:lpstr>
      <vt:lpstr>PowerPoint Presentation</vt:lpstr>
      <vt:lpstr>PowerPoint Presentation</vt:lpstr>
    </vt:vector>
  </TitlesOfParts>
  <Company>oneSource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Imbriano</dc:creator>
  <cp:lastModifiedBy>Sue Imbriano</cp:lastModifiedBy>
  <cp:revision>1</cp:revision>
  <dcterms:created xsi:type="dcterms:W3CDTF">2020-08-05T15:45:03Z</dcterms:created>
  <dcterms:modified xsi:type="dcterms:W3CDTF">2020-08-05T15:45:43Z</dcterms:modified>
</cp:coreProperties>
</file>