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92" r:id="rId5"/>
    <p:sldId id="482" r:id="rId6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D10074"/>
    <a:srgbClr val="FF7D7D"/>
    <a:srgbClr val="FE98DA"/>
    <a:srgbClr val="FE82D2"/>
    <a:srgbClr val="94B2B5"/>
    <a:srgbClr val="99CCFF"/>
    <a:srgbClr val="E5E5F7"/>
    <a:srgbClr val="D6D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979" autoAdjust="0"/>
  </p:normalViewPr>
  <p:slideViewPr>
    <p:cSldViewPr>
      <p:cViewPr varScale="1">
        <p:scale>
          <a:sx n="66" d="100"/>
          <a:sy n="66" d="100"/>
        </p:scale>
        <p:origin x="74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5300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l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5300"/>
          </a:xfrm>
          <a:prstGeom prst="rect">
            <a:avLst/>
          </a:prstGeom>
        </p:spPr>
        <p:txBody>
          <a:bodyPr vert="horz" lIns="90315" tIns="45158" rIns="90315" bIns="45158" rtlCol="0"/>
          <a:lstStyle>
            <a:lvl1pPr algn="r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13C3066-630F-4163-9CF5-CDD3501283D2}" type="datetimeFigureOut">
              <a:rPr lang="en-GB"/>
              <a:pPr>
                <a:defRPr/>
              </a:pPr>
              <a:t>10/09/2021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5300"/>
          </a:xfrm>
          <a:prstGeom prst="rect">
            <a:avLst/>
          </a:prstGeom>
        </p:spPr>
        <p:txBody>
          <a:bodyPr vert="horz" lIns="90315" tIns="45158" rIns="90315" bIns="45158" rtlCol="0" anchor="b"/>
          <a:lstStyle>
            <a:lvl1pPr algn="l">
              <a:defRPr sz="1200">
                <a:latin typeface="Arial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5300"/>
          </a:xfrm>
          <a:prstGeom prst="rect">
            <a:avLst/>
          </a:prstGeom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554BD3-A943-48AF-BB54-AAC5EDB7B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6DB4BA-E29F-4A8F-9928-CED93A821BF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012697A1_LBN_PowerPoint_V2_BG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76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EF677F4-6D8F-4E91-A226-60DD13230A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88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62B95A6-1EFD-4B79-8008-C8B04401D1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98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4025" y="836613"/>
            <a:ext cx="1712913" cy="5113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836613"/>
            <a:ext cx="4986337" cy="5113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B14381F3-314C-45FA-8E6C-E471C0F5E3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41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836613"/>
            <a:ext cx="6851650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64012B4C-59CF-427A-8C9C-5C3F93FA9D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36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6851650" cy="79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2205038"/>
            <a:ext cx="3343275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963" y="2205038"/>
            <a:ext cx="3344862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E9A87F6-F800-427B-AFC7-40FE21A349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18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D7E9EEAE-1EAF-4D1D-B779-E57302A658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78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D9F884D-5264-477E-9D14-260326F2A8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3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205038"/>
            <a:ext cx="3343275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963" y="2205038"/>
            <a:ext cx="3344862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4F704A27-ECD3-4A42-879A-03FC2FCBBA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8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1BBE0C7-1617-4D93-85E4-B6AEACDB22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96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09ABE83-C610-400D-A1C6-8631FF5727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885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0822275-5635-467C-B189-D67D27B112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20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E8109C5E-84ED-47CA-B4C1-0D6F6C989B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00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22F9AC-0EB4-46B5-8450-0035A4A934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05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012697A1_LBN_PowerPoint_V2_BG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81"/>
          <a:stretch>
            <a:fillRect/>
          </a:stretch>
        </p:blipFill>
        <p:spPr bwMode="auto">
          <a:xfrm>
            <a:off x="0" y="0"/>
            <a:ext cx="914400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6613"/>
            <a:ext cx="6851650" cy="79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05038"/>
            <a:ext cx="6840537" cy="37449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4325" y="6332538"/>
            <a:ext cx="123348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4D4D4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337300"/>
            <a:ext cx="285273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4D4D4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08500" y="6335713"/>
            <a:ext cx="8493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D4D"/>
                </a:solidFill>
              </a:defRPr>
            </a:lvl1pPr>
          </a:lstStyle>
          <a:p>
            <a:r>
              <a:rPr lang="en-GB" altLang="en-US"/>
              <a:t>Slide </a:t>
            </a:r>
            <a:fld id="{04F22B95-F151-4420-851C-BBA8D3F045D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D100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•"/>
        <a:defRPr>
          <a:solidFill>
            <a:srgbClr val="4D4D4D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•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–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10074"/>
        </a:buClr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ssandra.beckford@newham.gov.uk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rsty.jones@newham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02B4C558-02B5-435F-BDBB-FA5B3E9DF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54" y="-1"/>
            <a:ext cx="9144000" cy="70931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0287" y="1700808"/>
            <a:ext cx="828091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Youth Safety Schools Offer: MET Police Workshops</a:t>
            </a:r>
          </a:p>
          <a:p>
            <a:pPr algn="ctr"/>
            <a:r>
              <a:rPr lang="en-GB" b="1" dirty="0" smtClean="0"/>
              <a:t>Expression of Interest</a:t>
            </a:r>
          </a:p>
          <a:p>
            <a:endParaRPr lang="en-GB" b="1" dirty="0"/>
          </a:p>
          <a:p>
            <a:r>
              <a:rPr lang="en-GB" sz="1600" dirty="0" smtClean="0"/>
              <a:t>Please complete the table below, ticking the session/s you would like delivered in your school/college</a:t>
            </a:r>
            <a:endParaRPr lang="en-GB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61697"/>
              </p:ext>
            </p:extLst>
          </p:nvPr>
        </p:nvGraphicFramePr>
        <p:xfrm>
          <a:off x="420287" y="3520457"/>
          <a:ext cx="8280918" cy="2251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182">
                  <a:extLst>
                    <a:ext uri="{9D8B030D-6E8A-4147-A177-3AD203B41FA5}">
                      <a16:colId xmlns:a16="http://schemas.microsoft.com/office/drawing/2014/main" val="2132312096"/>
                    </a:ext>
                  </a:extLst>
                </a:gridCol>
                <a:gridCol w="2166368">
                  <a:extLst>
                    <a:ext uri="{9D8B030D-6E8A-4147-A177-3AD203B41FA5}">
                      <a16:colId xmlns:a16="http://schemas.microsoft.com/office/drawing/2014/main" val="2640065230"/>
                    </a:ext>
                  </a:extLst>
                </a:gridCol>
                <a:gridCol w="2166368">
                  <a:extLst>
                    <a:ext uri="{9D8B030D-6E8A-4147-A177-3AD203B41FA5}">
                      <a16:colId xmlns:a16="http://schemas.microsoft.com/office/drawing/2014/main" val="2140753228"/>
                    </a:ext>
                  </a:extLst>
                </a:gridCol>
              </a:tblGrid>
              <a:tr h="267664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Workshop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391660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Make Peace programme (youth safety)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860883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Homicide: Joint enterprise and consequences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83349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MO7 Taskforce  TSG: Stop</a:t>
                      </a:r>
                      <a:r>
                        <a:rPr lang="en-GB" sz="1100" baseline="0" dirty="0" smtClean="0"/>
                        <a:t> &amp; Search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544730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Marine Police Unit - MO7: Safety around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42873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Violence against women an girls</a:t>
                      </a:r>
                      <a:r>
                        <a:rPr lang="en-GB" sz="1100" baseline="0" dirty="0" smtClean="0"/>
                        <a:t> (VAWG) and Consent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763068"/>
                  </a:ext>
                </a:extLst>
              </a:tr>
              <a:tr h="23352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Knife crime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569516"/>
                  </a:ext>
                </a:extLst>
              </a:tr>
              <a:tr h="42899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Gangs</a:t>
                      </a:r>
                      <a:r>
                        <a:rPr lang="en-GB" sz="1100" baseline="0" dirty="0" smtClean="0"/>
                        <a:t> Awareness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910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1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02B4C558-02B5-435F-BDBB-FA5B3E9DF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931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6347" y="1628800"/>
            <a:ext cx="5844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Youth Safety Schools Offer: MET Police Workshops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74615"/>
              </p:ext>
            </p:extLst>
          </p:nvPr>
        </p:nvGraphicFramePr>
        <p:xfrm>
          <a:off x="431541" y="2220411"/>
          <a:ext cx="8280918" cy="133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182">
                  <a:extLst>
                    <a:ext uri="{9D8B030D-6E8A-4147-A177-3AD203B41FA5}">
                      <a16:colId xmlns:a16="http://schemas.microsoft.com/office/drawing/2014/main" val="2132312096"/>
                    </a:ext>
                  </a:extLst>
                </a:gridCol>
                <a:gridCol w="2166368">
                  <a:extLst>
                    <a:ext uri="{9D8B030D-6E8A-4147-A177-3AD203B41FA5}">
                      <a16:colId xmlns:a16="http://schemas.microsoft.com/office/drawing/2014/main" val="2640065230"/>
                    </a:ext>
                  </a:extLst>
                </a:gridCol>
                <a:gridCol w="2166368">
                  <a:extLst>
                    <a:ext uri="{9D8B030D-6E8A-4147-A177-3AD203B41FA5}">
                      <a16:colId xmlns:a16="http://schemas.microsoft.com/office/drawing/2014/main" val="2140753228"/>
                    </a:ext>
                  </a:extLst>
                </a:gridCol>
              </a:tblGrid>
              <a:tr h="296954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Workshop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391660"/>
                  </a:ext>
                </a:extLst>
              </a:tr>
              <a:tr h="2166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Drug</a:t>
                      </a:r>
                      <a:r>
                        <a:rPr lang="en-GB" sz="1100" baseline="0" dirty="0" smtClean="0"/>
                        <a:t> Awareness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860883"/>
                  </a:ext>
                </a:extLst>
              </a:tr>
              <a:tr h="2456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Royal Navy (Royal Marines engagement)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83349"/>
                  </a:ext>
                </a:extLst>
              </a:tr>
              <a:tr h="191134"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Lifemaps</a:t>
                      </a:r>
                      <a:r>
                        <a:rPr lang="en-GB" sz="1100" dirty="0" smtClean="0"/>
                        <a:t> (Army engagement) opportunities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544730"/>
                  </a:ext>
                </a:extLst>
              </a:tr>
              <a:tr h="209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Royal London Trauma Nurse visit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4287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5503783"/>
            <a:ext cx="87200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Please submit </a:t>
            </a:r>
            <a:r>
              <a:rPr lang="en-GB" sz="1600" b="1" dirty="0"/>
              <a:t>the completed form to the Youth Safety Team at:</a:t>
            </a:r>
          </a:p>
          <a:p>
            <a:r>
              <a:rPr lang="en-GB" sz="1600" b="1" dirty="0" smtClean="0">
                <a:solidFill>
                  <a:srgbClr val="002060"/>
                </a:solidFill>
                <a:hlinkClick r:id="rId3"/>
              </a:rPr>
              <a:t>Cassandra.beckford@newham.gov.uk</a:t>
            </a:r>
            <a:endParaRPr lang="en-GB" sz="1600" b="1" dirty="0">
              <a:solidFill>
                <a:srgbClr val="002060"/>
              </a:solidFill>
            </a:endParaRPr>
          </a:p>
          <a:p>
            <a:r>
              <a:rPr lang="en-GB" sz="1600" b="1" dirty="0" smtClean="0">
                <a:solidFill>
                  <a:srgbClr val="002060"/>
                </a:solidFill>
                <a:hlinkClick r:id="rId4"/>
              </a:rPr>
              <a:t>Kirsty.jones@newham.gov.uk</a:t>
            </a:r>
            <a:endParaRPr lang="en-GB" sz="1600" b="1" dirty="0" smtClean="0">
              <a:solidFill>
                <a:srgbClr val="002060"/>
              </a:solidFill>
            </a:endParaRPr>
          </a:p>
          <a:p>
            <a:r>
              <a:rPr lang="en-GB" sz="1600" b="1" dirty="0" smtClean="0"/>
              <a:t> </a:t>
            </a:r>
            <a:endParaRPr lang="en-GB" sz="1600" b="1" dirty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55151"/>
              </p:ext>
            </p:extLst>
          </p:nvPr>
        </p:nvGraphicFramePr>
        <p:xfrm>
          <a:off x="431541" y="4170509"/>
          <a:ext cx="8280918" cy="133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182">
                  <a:extLst>
                    <a:ext uri="{9D8B030D-6E8A-4147-A177-3AD203B41FA5}">
                      <a16:colId xmlns:a16="http://schemas.microsoft.com/office/drawing/2014/main" val="144373621"/>
                    </a:ext>
                  </a:extLst>
                </a:gridCol>
                <a:gridCol w="4332736">
                  <a:extLst>
                    <a:ext uri="{9D8B030D-6E8A-4147-A177-3AD203B41FA5}">
                      <a16:colId xmlns:a16="http://schemas.microsoft.com/office/drawing/2014/main" val="1744597979"/>
                    </a:ext>
                  </a:extLst>
                </a:gridCol>
              </a:tblGrid>
              <a:tr h="296954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School/College Name</a:t>
                      </a:r>
                      <a:endParaRPr lang="en-GB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98263"/>
                  </a:ext>
                </a:extLst>
              </a:tr>
              <a:tr h="216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School/College</a:t>
                      </a:r>
                      <a:r>
                        <a:rPr lang="en-GB" sz="1100" b="1" baseline="0" dirty="0" smtClean="0"/>
                        <a:t> address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0357"/>
                  </a:ext>
                </a:extLst>
              </a:tr>
              <a:tr h="24564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contact name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125683"/>
                  </a:ext>
                </a:extLst>
              </a:tr>
              <a:tr h="191134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</a:t>
                      </a:r>
                      <a:r>
                        <a:rPr lang="en-GB" sz="1100" b="1" baseline="0" dirty="0" smtClean="0"/>
                        <a:t> contact email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604765"/>
                  </a:ext>
                </a:extLst>
              </a:tr>
              <a:tr h="209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Contact</a:t>
                      </a:r>
                      <a:r>
                        <a:rPr lang="en-GB" sz="1100" b="1" baseline="0" dirty="0" smtClean="0"/>
                        <a:t> telephone number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97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5892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A592F5E7545C4A93373CBC411CBFC9" ma:contentTypeVersion="9" ma:contentTypeDescription="Create a new document." ma:contentTypeScope="" ma:versionID="7f04fa6373b72b36a5a8dcb4895665b4">
  <xsd:schema xmlns:xsd="http://www.w3.org/2001/XMLSchema" xmlns:xs="http://www.w3.org/2001/XMLSchema" xmlns:p="http://schemas.microsoft.com/office/2006/metadata/properties" xmlns:ns3="e0608636-b8ed-485d-9e84-f7dfcc41be4b" targetNamespace="http://schemas.microsoft.com/office/2006/metadata/properties" ma:root="true" ma:fieldsID="3cfaf30c93ecf69e8de22865f0cfaea7" ns3:_="">
    <xsd:import namespace="e0608636-b8ed-485d-9e84-f7dfcc41be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08636-b8ed-485d-9e84-f7dfcc41be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C5DF0C-0D37-409F-BB25-29EEC6ADD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608636-b8ed-485d-9e84-f7dfcc41be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D2CF0E-7A46-4D74-82C7-80207AB09B5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0608636-b8ed-485d-9e84-f7dfcc41be4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56FA32-8040-4CB9-B183-0B6FDD6FC6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39359</TotalTime>
  <Words>134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PGothic</vt:lpstr>
      <vt:lpstr>MS PGothic</vt:lpstr>
      <vt:lpstr>Arial</vt:lpstr>
      <vt:lpstr>Default Design</vt:lpstr>
      <vt:lpstr>PowerPoint Presentation</vt:lpstr>
      <vt:lpstr>PowerPoint Presentation</vt:lpstr>
    </vt:vector>
  </TitlesOfParts>
  <Company>Hunter Lodge Design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 PowerPoint template</dc:title>
  <dc:creator>London Borough of Newham</dc:creator>
  <cp:lastModifiedBy>Cassandra Beckford</cp:lastModifiedBy>
  <cp:revision>375</cp:revision>
  <cp:lastPrinted>2020-03-02T16:34:00Z</cp:lastPrinted>
  <dcterms:created xsi:type="dcterms:W3CDTF">2009-03-12T09:59:07Z</dcterms:created>
  <dcterms:modified xsi:type="dcterms:W3CDTF">2021-09-10T14:45:18Z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0x01010005A592F5E7545C4A93373CBC411CBFC9</vt:lpwstr>
  </property>
</Properties>
</file>