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92" r:id="rId5"/>
    <p:sldId id="482" r:id="rId6"/>
  </p:sldIdLst>
  <p:sldSz cx="9144000" cy="6858000" type="screen4x3"/>
  <p:notesSz cx="666908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D10074"/>
    <a:srgbClr val="FF7D7D"/>
    <a:srgbClr val="FE98DA"/>
    <a:srgbClr val="FE82D2"/>
    <a:srgbClr val="94B2B5"/>
    <a:srgbClr val="99CCFF"/>
    <a:srgbClr val="E5E5F7"/>
    <a:srgbClr val="D6D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43" autoAdjust="0"/>
    <p:restoredTop sz="93979" autoAdjust="0"/>
  </p:normalViewPr>
  <p:slideViewPr>
    <p:cSldViewPr>
      <p:cViewPr varScale="1">
        <p:scale>
          <a:sx n="68" d="100"/>
          <a:sy n="68" d="100"/>
        </p:scale>
        <p:origin x="66" y="1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5300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5300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13C3066-630F-4163-9CF5-CDD3501283D2}" type="datetimeFigureOut">
              <a:rPr lang="en-GB"/>
              <a:pPr>
                <a:defRPr/>
              </a:pPr>
              <a:t>24/06/2022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5300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5300"/>
          </a:xfrm>
          <a:prstGeom prst="rect">
            <a:avLst/>
          </a:prstGeom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554BD3-A943-48AF-BB54-AAC5EDB7BE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6DB4BA-E29F-4A8F-9928-CED93A821BF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012697A1_LBN_PowerPoint_V2_BG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0767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8EF677F4-6D8F-4E91-A226-60DD13230A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788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762B95A6-1EFD-4B79-8008-C8B04401D1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998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4025" y="836613"/>
            <a:ext cx="1712913" cy="5113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836613"/>
            <a:ext cx="4986337" cy="5113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B14381F3-314C-45FA-8E6C-E471C0F5E3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6419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95288" y="836613"/>
            <a:ext cx="6851650" cy="5113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64012B4C-59CF-427A-8C9C-5C3F93FA9D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9364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6851650" cy="796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2205038"/>
            <a:ext cx="3343275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90963" y="2205038"/>
            <a:ext cx="3344862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E9A87F6-F800-427B-AFC7-40FE21A349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118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D7E9EEAE-1EAF-4D1D-B779-E57302A658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78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D9F884D-5264-477E-9D14-260326F2A8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733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2205038"/>
            <a:ext cx="3343275" cy="3744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90963" y="2205038"/>
            <a:ext cx="3344862" cy="3744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4F704A27-ECD3-4A42-879A-03FC2FCBBA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08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1BBE0C7-1617-4D93-85E4-B6AEACDB22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996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A09ABE83-C610-400D-A1C6-8631FF5727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885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70822275-5635-467C-B189-D67D27B112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320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E8109C5E-84ED-47CA-B4C1-0D6F6C989B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200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1C22F9AC-0EB4-46B5-8450-0035A4A934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505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012697A1_LBN_PowerPoint_V2_BG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81"/>
          <a:stretch>
            <a:fillRect/>
          </a:stretch>
        </p:blipFill>
        <p:spPr bwMode="auto">
          <a:xfrm>
            <a:off x="0" y="0"/>
            <a:ext cx="9144000" cy="594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836613"/>
            <a:ext cx="6851650" cy="796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2205038"/>
            <a:ext cx="6840537" cy="37449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4325" y="6332538"/>
            <a:ext cx="1233488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4D4D4D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19250" y="6337300"/>
            <a:ext cx="2852738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4D4D4D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08500" y="6335713"/>
            <a:ext cx="84931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D4D"/>
                </a:solidFill>
              </a:defRPr>
            </a:lvl1pPr>
          </a:lstStyle>
          <a:p>
            <a:r>
              <a:rPr lang="en-GB" altLang="en-US"/>
              <a:t>Slide </a:t>
            </a:r>
            <a:fld id="{04F22B95-F151-4420-851C-BBA8D3F045D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1" r:id="rId1"/>
    <p:sldLayoutId id="2147484419" r:id="rId2"/>
    <p:sldLayoutId id="2147484420" r:id="rId3"/>
    <p:sldLayoutId id="2147484421" r:id="rId4"/>
    <p:sldLayoutId id="2147484422" r:id="rId5"/>
    <p:sldLayoutId id="2147484423" r:id="rId6"/>
    <p:sldLayoutId id="2147484424" r:id="rId7"/>
    <p:sldLayoutId id="2147484425" r:id="rId8"/>
    <p:sldLayoutId id="2147484426" r:id="rId9"/>
    <p:sldLayoutId id="2147484427" r:id="rId10"/>
    <p:sldLayoutId id="2147484428" r:id="rId11"/>
    <p:sldLayoutId id="2147484429" r:id="rId12"/>
    <p:sldLayoutId id="214748443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•"/>
        <a:defRPr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•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assandra.beckford@newham.gov.u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irsty.jones@newham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&#10;&#10;Description automatically generated with medium confidence">
            <a:extLst>
              <a:ext uri="{FF2B5EF4-FFF2-40B4-BE49-F238E27FC236}">
                <a16:creationId xmlns:a16="http://schemas.microsoft.com/office/drawing/2014/main" id="{02B4C558-02B5-435F-BDBB-FA5B3E9DF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54" y="-1"/>
            <a:ext cx="9144000" cy="70931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1153" y="1447161"/>
            <a:ext cx="8280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	Youth Safety Schools Offer: MET Police Workshops</a:t>
            </a:r>
          </a:p>
          <a:p>
            <a:pPr algn="ctr"/>
            <a:r>
              <a:rPr lang="en-GB" b="1" dirty="0" smtClean="0"/>
              <a:t>Expression of </a:t>
            </a:r>
            <a:r>
              <a:rPr lang="en-GB" b="1" dirty="0" smtClean="0"/>
              <a:t>Interest</a:t>
            </a:r>
            <a:endParaRPr lang="en-GB" b="1" dirty="0"/>
          </a:p>
          <a:p>
            <a:pPr algn="ctr"/>
            <a:r>
              <a:rPr lang="en-GB" sz="1200" dirty="0" smtClean="0"/>
              <a:t>Please complete the table below, ticking the session/s you would like delivered in your </a:t>
            </a:r>
            <a:r>
              <a:rPr lang="en-GB" sz="1200" dirty="0" smtClean="0"/>
              <a:t>school/college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304098"/>
              </p:ext>
            </p:extLst>
          </p:nvPr>
        </p:nvGraphicFramePr>
        <p:xfrm>
          <a:off x="420287" y="2636912"/>
          <a:ext cx="8280918" cy="2490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7012">
                  <a:extLst>
                    <a:ext uri="{9D8B030D-6E8A-4147-A177-3AD203B41FA5}">
                      <a16:colId xmlns:a16="http://schemas.microsoft.com/office/drawing/2014/main" val="2132312096"/>
                    </a:ext>
                  </a:extLst>
                </a:gridCol>
                <a:gridCol w="2933906">
                  <a:extLst>
                    <a:ext uri="{9D8B030D-6E8A-4147-A177-3AD203B41FA5}">
                      <a16:colId xmlns:a16="http://schemas.microsoft.com/office/drawing/2014/main" val="2640065230"/>
                    </a:ext>
                  </a:extLst>
                </a:gridCol>
              </a:tblGrid>
              <a:tr h="267664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Workshop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391660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Make Peace programme (youth safety)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60883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Homicide: Joint enterprise and consequences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783349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MO7 Taskforce  TSG: Stop</a:t>
                      </a:r>
                      <a:r>
                        <a:rPr lang="en-GB" sz="1100" baseline="0" dirty="0" smtClean="0"/>
                        <a:t> &amp; Search 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544730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Violence against women an girls</a:t>
                      </a:r>
                      <a:r>
                        <a:rPr lang="en-GB" sz="1100" baseline="0" dirty="0" smtClean="0"/>
                        <a:t> (VAWG) and Consent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763068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Knife crime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569516"/>
                  </a:ext>
                </a:extLst>
              </a:tr>
              <a:tr h="30914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Gangs</a:t>
                      </a:r>
                      <a:r>
                        <a:rPr lang="en-GB" sz="1100" baseline="0" dirty="0" smtClean="0"/>
                        <a:t> Awareness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910116"/>
                  </a:ext>
                </a:extLst>
              </a:tr>
              <a:tr h="30914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Drug</a:t>
                      </a:r>
                      <a:r>
                        <a:rPr lang="en-GB" sz="1100" baseline="0" dirty="0" smtClean="0"/>
                        <a:t> Awareness (including vaping)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671527"/>
                  </a:ext>
                </a:extLst>
              </a:tr>
              <a:tr h="30914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Effective</a:t>
                      </a:r>
                      <a:r>
                        <a:rPr lang="en-GB" sz="1100" baseline="0" dirty="0" smtClean="0"/>
                        <a:t> Searches in schools – Powers and Policy (For Teaching Staff) 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644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71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&#10;&#10;Description automatically generated with medium confidence">
            <a:extLst>
              <a:ext uri="{FF2B5EF4-FFF2-40B4-BE49-F238E27FC236}">
                <a16:creationId xmlns:a16="http://schemas.microsoft.com/office/drawing/2014/main" id="{02B4C558-02B5-435F-BDBB-FA5B3E9DF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0931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17501" y="1618028"/>
            <a:ext cx="5872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Youth Safety Schools Offer: MET Police Workshops</a:t>
            </a:r>
          </a:p>
          <a:p>
            <a:pPr algn="ctr"/>
            <a:r>
              <a:rPr lang="en-GB" b="1" dirty="0"/>
              <a:t>Expression of Interest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85877" y="4221088"/>
            <a:ext cx="872000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Please submit </a:t>
            </a:r>
            <a:r>
              <a:rPr lang="en-GB" sz="1600" b="1" dirty="0"/>
              <a:t>the completed form to the Youth Safety Team at:</a:t>
            </a:r>
          </a:p>
          <a:p>
            <a:r>
              <a:rPr lang="en-GB" sz="1600" b="1" dirty="0" smtClean="0">
                <a:solidFill>
                  <a:srgbClr val="002060"/>
                </a:solidFill>
                <a:hlinkClick r:id="rId3"/>
              </a:rPr>
              <a:t>Cassandra.beckford@newham.gov.uk</a:t>
            </a:r>
            <a:endParaRPr lang="en-GB" sz="1600" b="1" dirty="0">
              <a:solidFill>
                <a:srgbClr val="002060"/>
              </a:solidFill>
            </a:endParaRPr>
          </a:p>
          <a:p>
            <a:r>
              <a:rPr lang="en-GB" sz="1600" b="1" dirty="0" smtClean="0">
                <a:solidFill>
                  <a:srgbClr val="002060"/>
                </a:solidFill>
                <a:hlinkClick r:id="rId4"/>
              </a:rPr>
              <a:t>Kirsty.jones@newham.gov.uk</a:t>
            </a:r>
            <a:endParaRPr lang="en-GB" sz="1600" b="1" dirty="0" smtClean="0">
              <a:solidFill>
                <a:srgbClr val="002060"/>
              </a:solidFill>
            </a:endParaRPr>
          </a:p>
          <a:p>
            <a:r>
              <a:rPr lang="en-GB" sz="1600" b="1" dirty="0" smtClean="0"/>
              <a:t> </a:t>
            </a:r>
            <a:endParaRPr lang="en-GB" sz="1600" b="1" dirty="0"/>
          </a:p>
          <a:p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986373"/>
              </p:ext>
            </p:extLst>
          </p:nvPr>
        </p:nvGraphicFramePr>
        <p:xfrm>
          <a:off x="402819" y="2414504"/>
          <a:ext cx="8280918" cy="133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182">
                  <a:extLst>
                    <a:ext uri="{9D8B030D-6E8A-4147-A177-3AD203B41FA5}">
                      <a16:colId xmlns:a16="http://schemas.microsoft.com/office/drawing/2014/main" val="144373621"/>
                    </a:ext>
                  </a:extLst>
                </a:gridCol>
                <a:gridCol w="4332736">
                  <a:extLst>
                    <a:ext uri="{9D8B030D-6E8A-4147-A177-3AD203B41FA5}">
                      <a16:colId xmlns:a16="http://schemas.microsoft.com/office/drawing/2014/main" val="1744597979"/>
                    </a:ext>
                  </a:extLst>
                </a:gridCol>
              </a:tblGrid>
              <a:tr h="296954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School/College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98263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School/College</a:t>
                      </a:r>
                      <a:r>
                        <a:rPr lang="en-GB" sz="1100" b="1" baseline="0" dirty="0" smtClean="0"/>
                        <a:t> address</a:t>
                      </a:r>
                      <a:endParaRPr lang="en-GB" sz="11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20357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Key contact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125683"/>
                  </a:ext>
                </a:extLst>
              </a:tr>
              <a:tr h="191134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Key</a:t>
                      </a:r>
                      <a:r>
                        <a:rPr lang="en-GB" sz="1100" b="1" baseline="0" dirty="0" smtClean="0"/>
                        <a:t> contact email</a:t>
                      </a:r>
                      <a:endParaRPr lang="en-GB" sz="11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604765"/>
                  </a:ext>
                </a:extLst>
              </a:tr>
              <a:tr h="2094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Contact</a:t>
                      </a:r>
                      <a:r>
                        <a:rPr lang="en-GB" sz="1100" b="1" baseline="0" dirty="0" smtClean="0"/>
                        <a:t> telephone number</a:t>
                      </a:r>
                      <a:endParaRPr lang="en-GB" sz="11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973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5892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87143C1859E147A75316CEA29CA184" ma:contentTypeVersion="2" ma:contentTypeDescription="Create a new document." ma:contentTypeScope="" ma:versionID="b567bb71eb2168f4a7e9905622ff3998">
  <xsd:schema xmlns:xsd="http://www.w3.org/2001/XMLSchema" xmlns:xs="http://www.w3.org/2001/XMLSchema" xmlns:p="http://schemas.microsoft.com/office/2006/metadata/properties" xmlns:ns2="61939eee-e3df-4519-bbe7-370319436cdc" targetNamespace="http://schemas.microsoft.com/office/2006/metadata/properties" ma:root="true" ma:fieldsID="b724e4e78c4f05f6c674bec9c390c0f2" ns2:_="">
    <xsd:import namespace="61939eee-e3df-4519-bbe7-370319436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39eee-e3df-4519-bbe7-370319436c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56FA32-8040-4CB9-B183-0B6FDD6FC6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D2CF0E-7A46-4D74-82C7-80207AB09B59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79a7b33-eae8-429c-83b5-369ad254c94e"/>
    <ds:schemaRef ds:uri="http://purl.org/dc/elements/1.1/"/>
    <ds:schemaRef ds:uri="http://schemas.microsoft.com/office/2006/metadata/properties"/>
    <ds:schemaRef ds:uri="01dd9d23-0377-445c-ae09-1e5ea6b773a6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DD223ED-98EB-4434-9659-26654AAC4C3D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39600</TotalTime>
  <Words>121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MS PGothic</vt:lpstr>
      <vt:lpstr>MS PGothic</vt:lpstr>
      <vt:lpstr>Arial</vt:lpstr>
      <vt:lpstr>Default Design</vt:lpstr>
      <vt:lpstr>PowerPoint Presentation</vt:lpstr>
      <vt:lpstr>PowerPoint Presentation</vt:lpstr>
    </vt:vector>
  </TitlesOfParts>
  <Company>Hunter Lodge Design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LBN PowerPoint template</dc:title>
  <dc:creator>London Borough of Newham</dc:creator>
  <cp:lastModifiedBy>Kirsty Jones</cp:lastModifiedBy>
  <cp:revision>382</cp:revision>
  <cp:lastPrinted>2020-03-02T16:34:00Z</cp:lastPrinted>
  <dcterms:created xsi:type="dcterms:W3CDTF">2009-03-12T09:59:07Z</dcterms:created>
  <dcterms:modified xsi:type="dcterms:W3CDTF">2022-06-24T10:40:32Z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0x0101002A87143C1859E147A75316CEA29CA184</vt:lpwstr>
  </property>
</Properties>
</file>