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92" r:id="rId5"/>
  </p:sldIdLst>
  <p:sldSz cx="9144000" cy="6858000" type="screen4x3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D10074"/>
    <a:srgbClr val="FF7D7D"/>
    <a:srgbClr val="FE98DA"/>
    <a:srgbClr val="FE82D2"/>
    <a:srgbClr val="94B2B5"/>
    <a:srgbClr val="99CCFF"/>
    <a:srgbClr val="E5E5F7"/>
    <a:srgbClr val="D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43" autoAdjust="0"/>
    <p:restoredTop sz="93979" autoAdjust="0"/>
  </p:normalViewPr>
  <p:slideViewPr>
    <p:cSldViewPr>
      <p:cViewPr varScale="1">
        <p:scale>
          <a:sx n="115" d="100"/>
          <a:sy n="115" d="100"/>
        </p:scale>
        <p:origin x="11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13C3066-630F-4163-9CF5-CDD3501283D2}" type="datetimeFigureOut">
              <a:rPr lang="en-GB"/>
              <a:pPr>
                <a:defRPr/>
              </a:pPr>
              <a:t>24/06/2022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5300"/>
          </a:xfrm>
          <a:prstGeom prst="rect">
            <a:avLst/>
          </a:prstGeom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554BD3-A943-48AF-BB54-AAC5EDB7BE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6DB4BA-E29F-4A8F-9928-CED93A821BF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012697A1_LBN_PowerPoint_V2_BG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0767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8EF677F4-6D8F-4E91-A226-60DD13230A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788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62B95A6-1EFD-4B79-8008-C8B04401D1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998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4025" y="836613"/>
            <a:ext cx="1712913" cy="5113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836613"/>
            <a:ext cx="4986337" cy="5113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B14381F3-314C-45FA-8E6C-E471C0F5E3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6419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5288" y="836613"/>
            <a:ext cx="6851650" cy="5113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64012B4C-59CF-427A-8C9C-5C3F93FA9D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9364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6851650" cy="796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E9A87F6-F800-427B-AFC7-40FE21A349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118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D7E9EEAE-1EAF-4D1D-B779-E57302A658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78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D9F884D-5264-477E-9D14-260326F2A8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733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F704A27-ECD3-4A42-879A-03FC2FCBBA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08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1BBE0C7-1617-4D93-85E4-B6AEACDB22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996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A09ABE83-C610-400D-A1C6-8631FF5727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85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0822275-5635-467C-B189-D67D27B112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20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E8109C5E-84ED-47CA-B4C1-0D6F6C989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200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1C22F9AC-0EB4-46B5-8450-0035A4A934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505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012697A1_LBN_PowerPoint_V2_BG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81"/>
          <a:stretch>
            <a:fillRect/>
          </a:stretch>
        </p:blipFill>
        <p:spPr bwMode="auto">
          <a:xfrm>
            <a:off x="0" y="0"/>
            <a:ext cx="9144000" cy="59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836613"/>
            <a:ext cx="6851650" cy="796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2205038"/>
            <a:ext cx="6840537" cy="37449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4325" y="6332538"/>
            <a:ext cx="123348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250" y="6337300"/>
            <a:ext cx="285273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08500" y="6335713"/>
            <a:ext cx="84931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D4D"/>
                </a:solidFill>
              </a:defRPr>
            </a:lvl1pPr>
          </a:lstStyle>
          <a:p>
            <a:r>
              <a:rPr lang="en-GB" altLang="en-US"/>
              <a:t>Slide </a:t>
            </a:r>
            <a:fld id="{04F22B95-F151-4420-851C-BBA8D3F045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1" r:id="rId1"/>
    <p:sldLayoutId id="2147484419" r:id="rId2"/>
    <p:sldLayoutId id="2147484420" r:id="rId3"/>
    <p:sldLayoutId id="2147484421" r:id="rId4"/>
    <p:sldLayoutId id="2147484422" r:id="rId5"/>
    <p:sldLayoutId id="2147484423" r:id="rId6"/>
    <p:sldLayoutId id="2147484424" r:id="rId7"/>
    <p:sldLayoutId id="2147484425" r:id="rId8"/>
    <p:sldLayoutId id="2147484426" r:id="rId9"/>
    <p:sldLayoutId id="2147484427" r:id="rId10"/>
    <p:sldLayoutId id="2147484428" r:id="rId11"/>
    <p:sldLayoutId id="2147484429" r:id="rId12"/>
    <p:sldLayoutId id="214748443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02B4C558-02B5-435F-BDBB-FA5B3E9DF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54" y="-4584"/>
            <a:ext cx="9144000" cy="70931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7584" y="1484784"/>
            <a:ext cx="7488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Youth Safety Schools Offer: MET Police </a:t>
            </a:r>
            <a:r>
              <a:rPr lang="en-GB" b="1" dirty="0" smtClean="0"/>
              <a:t>Workshops  </a:t>
            </a:r>
          </a:p>
          <a:p>
            <a:pPr algn="ctr"/>
            <a:r>
              <a:rPr lang="en-GB" sz="1200" dirty="0" smtClean="0">
                <a:cs typeface="Arial" panose="020B0604020202020204" pitchFamily="34" charset="0"/>
              </a:rPr>
              <a:t>Please note these workshops are only suitable for </a:t>
            </a:r>
            <a:r>
              <a:rPr lang="en-GB" sz="1200" b="1" dirty="0" smtClean="0">
                <a:cs typeface="Arial" panose="020B0604020202020204" pitchFamily="34" charset="0"/>
              </a:rPr>
              <a:t>years 5 &amp; 6</a:t>
            </a:r>
            <a:r>
              <a:rPr lang="en-GB" sz="1200" dirty="0" smtClean="0">
                <a:cs typeface="Arial" panose="020B0604020202020204" pitchFamily="34" charset="0"/>
              </a:rPr>
              <a:t>. Please mark which workshops you would like delivered in your school. </a:t>
            </a:r>
            <a:endParaRPr lang="en-GB" sz="1200" dirty="0" smtClean="0"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526442"/>
              </p:ext>
            </p:extLst>
          </p:nvPr>
        </p:nvGraphicFramePr>
        <p:xfrm>
          <a:off x="447042" y="2223448"/>
          <a:ext cx="8229414" cy="252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3002">
                  <a:extLst>
                    <a:ext uri="{9D8B030D-6E8A-4147-A177-3AD203B41FA5}">
                      <a16:colId xmlns:a16="http://schemas.microsoft.com/office/drawing/2014/main" val="2132312096"/>
                    </a:ext>
                  </a:extLst>
                </a:gridCol>
                <a:gridCol w="3426412">
                  <a:extLst>
                    <a:ext uri="{9D8B030D-6E8A-4147-A177-3AD203B41FA5}">
                      <a16:colId xmlns:a16="http://schemas.microsoft.com/office/drawing/2014/main" val="2140753228"/>
                    </a:ext>
                  </a:extLst>
                </a:gridCol>
              </a:tblGrid>
              <a:tr h="330022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Workshop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391660"/>
                  </a:ext>
                </a:extLst>
              </a:tr>
              <a:tr h="454005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Make Peace programme (youth safety) -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Christ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60883"/>
                  </a:ext>
                </a:extLst>
              </a:tr>
              <a:tr h="296093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MO7 Taskforce  TSG: Stop</a:t>
                      </a:r>
                      <a:r>
                        <a:rPr lang="en-GB" sz="1100" baseline="0" dirty="0" smtClean="0"/>
                        <a:t> &amp; Search  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544730"/>
                  </a:ext>
                </a:extLst>
              </a:tr>
              <a:tr h="29685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Knife crime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569516"/>
                  </a:ext>
                </a:extLst>
              </a:tr>
              <a:tr h="296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Gangs</a:t>
                      </a:r>
                      <a:r>
                        <a:rPr lang="en-GB" sz="1100" baseline="0" dirty="0" smtClean="0"/>
                        <a:t> Awareness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10116"/>
                  </a:ext>
                </a:extLst>
              </a:tr>
              <a:tr h="296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Drug</a:t>
                      </a:r>
                      <a:r>
                        <a:rPr lang="en-GB" sz="1100" baseline="0" dirty="0" smtClean="0"/>
                        <a:t> Awareness </a:t>
                      </a:r>
                      <a:endParaRPr lang="en-GB" sz="11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60704"/>
                  </a:ext>
                </a:extLst>
              </a:tr>
              <a:tr h="296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Effective</a:t>
                      </a:r>
                      <a:r>
                        <a:rPr lang="en-GB" sz="1100" baseline="0" dirty="0" smtClean="0"/>
                        <a:t> Searches in schools – Powers and Policy (For Teaching Staff) </a:t>
                      </a:r>
                      <a:endParaRPr lang="en-GB" sz="11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679319"/>
                  </a:ext>
                </a:extLst>
              </a:tr>
            </a:tbl>
          </a:graphicData>
        </a:graphic>
      </p:graphicFrame>
      <p:graphicFrame>
        <p:nvGraphicFramePr>
          <p:cNvPr id="6" name="Google Shape;113;p2"/>
          <p:cNvGraphicFramePr/>
          <p:nvPr>
            <p:extLst>
              <p:ext uri="{D42A27DB-BD31-4B8C-83A1-F6EECF244321}">
                <p14:modId xmlns:p14="http://schemas.microsoft.com/office/powerpoint/2010/main" val="2114871118"/>
              </p:ext>
            </p:extLst>
          </p:nvPr>
        </p:nvGraphicFramePr>
        <p:xfrm>
          <a:off x="431550" y="4941168"/>
          <a:ext cx="8280900" cy="13333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56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dirty="0">
                          <a:solidFill>
                            <a:schemeClr val="dk1"/>
                          </a:solidFill>
                        </a:rPr>
                        <a:t>School/College Name</a:t>
                      </a:r>
                      <a:endParaRPr sz="1100" b="1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/>
                        <a:t>School/College address</a:t>
                      </a:r>
                      <a:endParaRPr sz="1100" b="1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/>
                        <a:t>Key contact name</a:t>
                      </a:r>
                      <a:endParaRPr sz="1100" b="1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1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/>
                        <a:t>Key contact email</a:t>
                      </a:r>
                      <a:endParaRPr sz="1100" b="1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b="1" dirty="0"/>
                        <a:t>Contact telephone number</a:t>
                      </a:r>
                      <a:endParaRPr sz="1100" b="1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7117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87143C1859E147A75316CEA29CA184" ma:contentTypeVersion="2" ma:contentTypeDescription="Create a new document." ma:contentTypeScope="" ma:versionID="b567bb71eb2168f4a7e9905622ff3998">
  <xsd:schema xmlns:xsd="http://www.w3.org/2001/XMLSchema" xmlns:xs="http://www.w3.org/2001/XMLSchema" xmlns:p="http://schemas.microsoft.com/office/2006/metadata/properties" xmlns:ns2="61939eee-e3df-4519-bbe7-370319436cdc" targetNamespace="http://schemas.microsoft.com/office/2006/metadata/properties" ma:root="true" ma:fieldsID="b724e4e78c4f05f6c674bec9c390c0f2" ns2:_="">
    <xsd:import namespace="61939eee-e3df-4519-bbe7-370319436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39eee-e3df-4519-bbe7-370319436c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56FA32-8040-4CB9-B183-0B6FDD6FC6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D2CF0E-7A46-4D74-82C7-80207AB09B59}">
  <ds:schemaRefs>
    <ds:schemaRef ds:uri="879a7b33-eae8-429c-83b5-369ad254c94e"/>
    <ds:schemaRef ds:uri="01dd9d23-0377-445c-ae09-1e5ea6b773a6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32A2FB6-E0E5-4B23-91A6-3BC24AAF020E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40727</TotalTime>
  <Words>82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MS PGothic</vt:lpstr>
      <vt:lpstr>MS PGothic</vt:lpstr>
      <vt:lpstr>Arial</vt:lpstr>
      <vt:lpstr>Default Design</vt:lpstr>
      <vt:lpstr>PowerPoint Presentation</vt:lpstr>
    </vt:vector>
  </TitlesOfParts>
  <Company>Hunter Lodge Design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LBN PowerPoint template</dc:title>
  <dc:creator>London Borough of Newham</dc:creator>
  <cp:lastModifiedBy>Kirsty Jones</cp:lastModifiedBy>
  <cp:revision>384</cp:revision>
  <cp:lastPrinted>2020-03-02T16:34:00Z</cp:lastPrinted>
  <dcterms:created xsi:type="dcterms:W3CDTF">2009-03-12T09:59:07Z</dcterms:created>
  <dcterms:modified xsi:type="dcterms:W3CDTF">2022-06-24T10:33:43Z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0x0101002A87143C1859E147A75316CEA29CA184</vt:lpwstr>
  </property>
</Properties>
</file>