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0" r:id="rId2"/>
    <p:sldId id="258" r:id="rId3"/>
    <p:sldId id="261" r:id="rId4"/>
    <p:sldId id="26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B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32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2E496F-5DA5-46F6-A492-D3F0AAFFB581}" type="doc">
      <dgm:prSet loTypeId="urn:microsoft.com/office/officeart/2005/8/layout/default" loCatId="list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ADEF96CC-5F37-4A37-8120-2E07B4A1D76A}">
      <dgm:prSet phldrT="[Text]"/>
      <dgm:spPr/>
      <dgm:t>
        <a:bodyPr/>
        <a:lstStyle/>
        <a:p>
          <a:r>
            <a:rPr lang="en-GB" dirty="0" smtClean="0"/>
            <a:t>fit for the future</a:t>
          </a:r>
          <a:endParaRPr lang="en-US" dirty="0"/>
        </a:p>
      </dgm:t>
    </dgm:pt>
    <dgm:pt modelId="{CF6D097B-9F49-4307-91C8-4AAE18B0EA07}" type="parTrans" cxnId="{6F5785A9-B948-4B70-BC2F-EA1343BE6C95}">
      <dgm:prSet/>
      <dgm:spPr/>
      <dgm:t>
        <a:bodyPr/>
        <a:lstStyle/>
        <a:p>
          <a:endParaRPr lang="en-US"/>
        </a:p>
      </dgm:t>
    </dgm:pt>
    <dgm:pt modelId="{E6BD5137-0B86-421A-B115-9020A2C80A7E}" type="sibTrans" cxnId="{6F5785A9-B948-4B70-BC2F-EA1343BE6C95}">
      <dgm:prSet/>
      <dgm:spPr/>
      <dgm:t>
        <a:bodyPr/>
        <a:lstStyle/>
        <a:p>
          <a:endParaRPr lang="en-US"/>
        </a:p>
      </dgm:t>
    </dgm:pt>
    <dgm:pt modelId="{B60D00C1-9AB3-4406-A4B5-4BAC093F4B20}">
      <dgm:prSet/>
      <dgm:spPr/>
      <dgm:t>
        <a:bodyPr/>
        <a:lstStyle/>
        <a:p>
          <a:r>
            <a:rPr lang="en-GB" smtClean="0"/>
            <a:t>climate resilient</a:t>
          </a:r>
          <a:endParaRPr lang="en-GB" dirty="0" smtClean="0"/>
        </a:p>
      </dgm:t>
    </dgm:pt>
    <dgm:pt modelId="{E16D43D3-AE57-4CF9-88D8-A2C55712F7C3}" type="parTrans" cxnId="{549D5FAD-EA3A-4576-A9D6-4A62BE5BB235}">
      <dgm:prSet/>
      <dgm:spPr/>
      <dgm:t>
        <a:bodyPr/>
        <a:lstStyle/>
        <a:p>
          <a:endParaRPr lang="en-US"/>
        </a:p>
      </dgm:t>
    </dgm:pt>
    <dgm:pt modelId="{3635B858-8C61-403E-A4C6-39D8C5800778}" type="sibTrans" cxnId="{549D5FAD-EA3A-4576-A9D6-4A62BE5BB235}">
      <dgm:prSet/>
      <dgm:spPr/>
      <dgm:t>
        <a:bodyPr/>
        <a:lstStyle/>
        <a:p>
          <a:endParaRPr lang="en-US"/>
        </a:p>
      </dgm:t>
    </dgm:pt>
    <dgm:pt modelId="{25C0B263-91FC-4D63-85CE-D8ECBBA3E2BB}">
      <dgm:prSet/>
      <dgm:spPr/>
      <dgm:t>
        <a:bodyPr/>
        <a:lstStyle/>
        <a:p>
          <a:r>
            <a:rPr lang="en-GB" smtClean="0"/>
            <a:t>healthy and comfortable</a:t>
          </a:r>
          <a:endParaRPr lang="en-GB" dirty="0" smtClean="0"/>
        </a:p>
      </dgm:t>
    </dgm:pt>
    <dgm:pt modelId="{FC560843-2F16-4B90-BF05-7DC3DC367EAC}" type="parTrans" cxnId="{E08C77FA-A94C-4F5F-A23A-B555138B7092}">
      <dgm:prSet/>
      <dgm:spPr/>
      <dgm:t>
        <a:bodyPr/>
        <a:lstStyle/>
        <a:p>
          <a:endParaRPr lang="en-US"/>
        </a:p>
      </dgm:t>
    </dgm:pt>
    <dgm:pt modelId="{658085BF-F7D2-4733-A5F1-AE994121539A}" type="sibTrans" cxnId="{E08C77FA-A94C-4F5F-A23A-B555138B7092}">
      <dgm:prSet/>
      <dgm:spPr/>
      <dgm:t>
        <a:bodyPr/>
        <a:lstStyle/>
        <a:p>
          <a:endParaRPr lang="en-US"/>
        </a:p>
      </dgm:t>
    </dgm:pt>
    <dgm:pt modelId="{BEFC8E6F-A67F-4AC7-8AD0-9043368BF97B}">
      <dgm:prSet/>
      <dgm:spPr/>
      <dgm:t>
        <a:bodyPr/>
        <a:lstStyle/>
        <a:p>
          <a:r>
            <a:rPr lang="en-GB" smtClean="0"/>
            <a:t>low carbon</a:t>
          </a:r>
          <a:endParaRPr lang="en-GB" dirty="0"/>
        </a:p>
      </dgm:t>
    </dgm:pt>
    <dgm:pt modelId="{14C9A71B-58CC-454A-93A1-49209F53CB78}" type="parTrans" cxnId="{E4ACFC41-A3F8-4C3E-B539-70993471B315}">
      <dgm:prSet/>
      <dgm:spPr/>
      <dgm:t>
        <a:bodyPr/>
        <a:lstStyle/>
        <a:p>
          <a:endParaRPr lang="en-US"/>
        </a:p>
      </dgm:t>
    </dgm:pt>
    <dgm:pt modelId="{AC3C3CAC-47AE-4A47-8C4D-3B1CD46A6E0E}" type="sibTrans" cxnId="{E4ACFC41-A3F8-4C3E-B539-70993471B315}">
      <dgm:prSet/>
      <dgm:spPr/>
      <dgm:t>
        <a:bodyPr/>
        <a:lstStyle/>
        <a:p>
          <a:endParaRPr lang="en-US"/>
        </a:p>
      </dgm:t>
    </dgm:pt>
    <dgm:pt modelId="{988B3F1A-F3AB-4C03-B42E-5A8849710029}" type="pres">
      <dgm:prSet presAssocID="{5A2E496F-5DA5-46F6-A492-D3F0AAFFB581}" presName="diagram" presStyleCnt="0">
        <dgm:presLayoutVars>
          <dgm:dir/>
          <dgm:resizeHandles val="exact"/>
        </dgm:presLayoutVars>
      </dgm:prSet>
      <dgm:spPr/>
    </dgm:pt>
    <dgm:pt modelId="{3E5C5E1D-FF1B-4C4F-81E5-E2C1B89E8568}" type="pres">
      <dgm:prSet presAssocID="{ADEF96CC-5F37-4A37-8120-2E07B4A1D76A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31DAA6-5FCC-4E3F-BD90-6875D7224108}" type="pres">
      <dgm:prSet presAssocID="{E6BD5137-0B86-421A-B115-9020A2C80A7E}" presName="sibTrans" presStyleCnt="0"/>
      <dgm:spPr/>
    </dgm:pt>
    <dgm:pt modelId="{80AA3E41-425F-4507-8C05-6C9A651A7A4A}" type="pres">
      <dgm:prSet presAssocID="{B60D00C1-9AB3-4406-A4B5-4BAC093F4B20}" presName="node" presStyleLbl="node1" presStyleIdx="1" presStyleCnt="4">
        <dgm:presLayoutVars>
          <dgm:bulletEnabled val="1"/>
        </dgm:presLayoutVars>
      </dgm:prSet>
      <dgm:spPr/>
    </dgm:pt>
    <dgm:pt modelId="{6EA1AD80-E72D-43B3-801C-66EEA480AF99}" type="pres">
      <dgm:prSet presAssocID="{3635B858-8C61-403E-A4C6-39D8C5800778}" presName="sibTrans" presStyleCnt="0"/>
      <dgm:spPr/>
    </dgm:pt>
    <dgm:pt modelId="{91A0970A-CEBA-46F3-BA2F-10AF10204446}" type="pres">
      <dgm:prSet presAssocID="{25C0B263-91FC-4D63-85CE-D8ECBBA3E2BB}" presName="node" presStyleLbl="node1" presStyleIdx="2" presStyleCnt="4">
        <dgm:presLayoutVars>
          <dgm:bulletEnabled val="1"/>
        </dgm:presLayoutVars>
      </dgm:prSet>
      <dgm:spPr/>
    </dgm:pt>
    <dgm:pt modelId="{FECEBB8A-08B3-4616-BD70-484A06F21E5C}" type="pres">
      <dgm:prSet presAssocID="{658085BF-F7D2-4733-A5F1-AE994121539A}" presName="sibTrans" presStyleCnt="0"/>
      <dgm:spPr/>
    </dgm:pt>
    <dgm:pt modelId="{211308BD-FFDD-46F5-BC1F-8EF24C1BCBDB}" type="pres">
      <dgm:prSet presAssocID="{BEFC8E6F-A67F-4AC7-8AD0-9043368BF97B}" presName="node" presStyleLbl="node1" presStyleIdx="3" presStyleCnt="4">
        <dgm:presLayoutVars>
          <dgm:bulletEnabled val="1"/>
        </dgm:presLayoutVars>
      </dgm:prSet>
      <dgm:spPr/>
    </dgm:pt>
  </dgm:ptLst>
  <dgm:cxnLst>
    <dgm:cxn modelId="{6F5785A9-B948-4B70-BC2F-EA1343BE6C95}" srcId="{5A2E496F-5DA5-46F6-A492-D3F0AAFFB581}" destId="{ADEF96CC-5F37-4A37-8120-2E07B4A1D76A}" srcOrd="0" destOrd="0" parTransId="{CF6D097B-9F49-4307-91C8-4AAE18B0EA07}" sibTransId="{E6BD5137-0B86-421A-B115-9020A2C80A7E}"/>
    <dgm:cxn modelId="{E08C77FA-A94C-4F5F-A23A-B555138B7092}" srcId="{5A2E496F-5DA5-46F6-A492-D3F0AAFFB581}" destId="{25C0B263-91FC-4D63-85CE-D8ECBBA3E2BB}" srcOrd="2" destOrd="0" parTransId="{FC560843-2F16-4B90-BF05-7DC3DC367EAC}" sibTransId="{658085BF-F7D2-4733-A5F1-AE994121539A}"/>
    <dgm:cxn modelId="{953DA69C-5483-42DD-A69E-E4C0CCB9E1E4}" type="presOf" srcId="{5A2E496F-5DA5-46F6-A492-D3F0AAFFB581}" destId="{988B3F1A-F3AB-4C03-B42E-5A8849710029}" srcOrd="0" destOrd="0" presId="urn:microsoft.com/office/officeart/2005/8/layout/default"/>
    <dgm:cxn modelId="{E251B8F3-9045-41BA-B3BB-A0A3B7A3D4F2}" type="presOf" srcId="{BEFC8E6F-A67F-4AC7-8AD0-9043368BF97B}" destId="{211308BD-FFDD-46F5-BC1F-8EF24C1BCBDB}" srcOrd="0" destOrd="0" presId="urn:microsoft.com/office/officeart/2005/8/layout/default"/>
    <dgm:cxn modelId="{9F094D38-D3BC-4D26-A4B3-B888C83F218B}" type="presOf" srcId="{B60D00C1-9AB3-4406-A4B5-4BAC093F4B20}" destId="{80AA3E41-425F-4507-8C05-6C9A651A7A4A}" srcOrd="0" destOrd="0" presId="urn:microsoft.com/office/officeart/2005/8/layout/default"/>
    <dgm:cxn modelId="{E4ACFC41-A3F8-4C3E-B539-70993471B315}" srcId="{5A2E496F-5DA5-46F6-A492-D3F0AAFFB581}" destId="{BEFC8E6F-A67F-4AC7-8AD0-9043368BF97B}" srcOrd="3" destOrd="0" parTransId="{14C9A71B-58CC-454A-93A1-49209F53CB78}" sibTransId="{AC3C3CAC-47AE-4A47-8C4D-3B1CD46A6E0E}"/>
    <dgm:cxn modelId="{B9A7BA16-0A37-4076-91AC-08EF56540422}" type="presOf" srcId="{ADEF96CC-5F37-4A37-8120-2E07B4A1D76A}" destId="{3E5C5E1D-FF1B-4C4F-81E5-E2C1B89E8568}" srcOrd="0" destOrd="0" presId="urn:microsoft.com/office/officeart/2005/8/layout/default"/>
    <dgm:cxn modelId="{549D5FAD-EA3A-4576-A9D6-4A62BE5BB235}" srcId="{5A2E496F-5DA5-46F6-A492-D3F0AAFFB581}" destId="{B60D00C1-9AB3-4406-A4B5-4BAC093F4B20}" srcOrd="1" destOrd="0" parTransId="{E16D43D3-AE57-4CF9-88D8-A2C55712F7C3}" sibTransId="{3635B858-8C61-403E-A4C6-39D8C5800778}"/>
    <dgm:cxn modelId="{FC253F21-D607-4492-A549-F3AFA28A28FD}" type="presOf" srcId="{25C0B263-91FC-4D63-85CE-D8ECBBA3E2BB}" destId="{91A0970A-CEBA-46F3-BA2F-10AF10204446}" srcOrd="0" destOrd="0" presId="urn:microsoft.com/office/officeart/2005/8/layout/default"/>
    <dgm:cxn modelId="{DE6C3AAD-0CF2-4C8B-88EA-BC0383DBA65E}" type="presParOf" srcId="{988B3F1A-F3AB-4C03-B42E-5A8849710029}" destId="{3E5C5E1D-FF1B-4C4F-81E5-E2C1B89E8568}" srcOrd="0" destOrd="0" presId="urn:microsoft.com/office/officeart/2005/8/layout/default"/>
    <dgm:cxn modelId="{B5FE9245-E377-4BB8-BE5E-FFBB370F3A21}" type="presParOf" srcId="{988B3F1A-F3AB-4C03-B42E-5A8849710029}" destId="{0E31DAA6-5FCC-4E3F-BD90-6875D7224108}" srcOrd="1" destOrd="0" presId="urn:microsoft.com/office/officeart/2005/8/layout/default"/>
    <dgm:cxn modelId="{2A4FBF55-ADBE-40F3-8EB3-7FC23A8CD0E6}" type="presParOf" srcId="{988B3F1A-F3AB-4C03-B42E-5A8849710029}" destId="{80AA3E41-425F-4507-8C05-6C9A651A7A4A}" srcOrd="2" destOrd="0" presId="urn:microsoft.com/office/officeart/2005/8/layout/default"/>
    <dgm:cxn modelId="{6ADDA64A-A0E1-45C3-AA17-BBD2EED616F8}" type="presParOf" srcId="{988B3F1A-F3AB-4C03-B42E-5A8849710029}" destId="{6EA1AD80-E72D-43B3-801C-66EEA480AF99}" srcOrd="3" destOrd="0" presId="urn:microsoft.com/office/officeart/2005/8/layout/default"/>
    <dgm:cxn modelId="{F0FD642B-FE54-4105-A8C4-52F693DD051B}" type="presParOf" srcId="{988B3F1A-F3AB-4C03-B42E-5A8849710029}" destId="{91A0970A-CEBA-46F3-BA2F-10AF10204446}" srcOrd="4" destOrd="0" presId="urn:microsoft.com/office/officeart/2005/8/layout/default"/>
    <dgm:cxn modelId="{9A124B8B-530A-4291-B4C3-313FDD2293F8}" type="presParOf" srcId="{988B3F1A-F3AB-4C03-B42E-5A8849710029}" destId="{FECEBB8A-08B3-4616-BD70-484A06F21E5C}" srcOrd="5" destOrd="0" presId="urn:microsoft.com/office/officeart/2005/8/layout/default"/>
    <dgm:cxn modelId="{AFFDEF71-FFC3-4BF4-949A-47AA90429E41}" type="presParOf" srcId="{988B3F1A-F3AB-4C03-B42E-5A8849710029}" destId="{211308BD-FFDD-46F5-BC1F-8EF24C1BCBDB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78FB801-7092-4019-8033-C12FA1AA2DC5}" type="doc">
      <dgm:prSet loTypeId="urn:microsoft.com/office/officeart/2005/8/layout/default" loCatId="list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23A7F1ED-0E77-4848-96C1-8A16402A17EF}">
      <dgm:prSet phldrT="[Text]"/>
      <dgm:spPr/>
      <dgm:t>
        <a:bodyPr/>
        <a:lstStyle/>
        <a:p>
          <a:r>
            <a:rPr lang="en-GB" dirty="0" smtClean="0"/>
            <a:t>external / internal wall insulation</a:t>
          </a:r>
          <a:endParaRPr lang="en-US" dirty="0"/>
        </a:p>
      </dgm:t>
    </dgm:pt>
    <dgm:pt modelId="{37086992-CB79-4B06-88C1-7713A311067F}" type="parTrans" cxnId="{662E1721-7EDA-48BC-BEA4-25983F6BB02C}">
      <dgm:prSet/>
      <dgm:spPr/>
      <dgm:t>
        <a:bodyPr/>
        <a:lstStyle/>
        <a:p>
          <a:endParaRPr lang="en-US"/>
        </a:p>
      </dgm:t>
    </dgm:pt>
    <dgm:pt modelId="{7098447F-0FF4-465C-BDAA-AC4FA148D3D7}" type="sibTrans" cxnId="{662E1721-7EDA-48BC-BEA4-25983F6BB02C}">
      <dgm:prSet/>
      <dgm:spPr/>
      <dgm:t>
        <a:bodyPr/>
        <a:lstStyle/>
        <a:p>
          <a:endParaRPr lang="en-US"/>
        </a:p>
      </dgm:t>
    </dgm:pt>
    <dgm:pt modelId="{888C50F3-A5A1-451F-A753-CA01F43654C9}">
      <dgm:prSet/>
      <dgm:spPr/>
      <dgm:t>
        <a:bodyPr/>
        <a:lstStyle/>
        <a:p>
          <a:r>
            <a:rPr lang="en-GB" dirty="0" smtClean="0"/>
            <a:t>low carbon heating solutions</a:t>
          </a:r>
          <a:endParaRPr lang="en-GB" dirty="0" smtClean="0"/>
        </a:p>
      </dgm:t>
    </dgm:pt>
    <dgm:pt modelId="{FE7B381C-B117-4487-AA6A-B07D41F2102C}" type="parTrans" cxnId="{9C016693-2477-4D14-8617-698B9AD4E790}">
      <dgm:prSet/>
      <dgm:spPr/>
      <dgm:t>
        <a:bodyPr/>
        <a:lstStyle/>
        <a:p>
          <a:endParaRPr lang="en-US"/>
        </a:p>
      </dgm:t>
    </dgm:pt>
    <dgm:pt modelId="{1B8B131F-C8CD-4D77-951D-A869488A527A}" type="sibTrans" cxnId="{9C016693-2477-4D14-8617-698B9AD4E790}">
      <dgm:prSet/>
      <dgm:spPr/>
      <dgm:t>
        <a:bodyPr/>
        <a:lstStyle/>
        <a:p>
          <a:endParaRPr lang="en-US"/>
        </a:p>
      </dgm:t>
    </dgm:pt>
    <dgm:pt modelId="{05C2E6CF-278F-41BF-ACD1-DC020F7C9C31}">
      <dgm:prSet phldrT="[Text]"/>
      <dgm:spPr/>
      <dgm:t>
        <a:bodyPr/>
        <a:lstStyle/>
        <a:p>
          <a:r>
            <a:rPr lang="en-GB" dirty="0" smtClean="0"/>
            <a:t>loft / roof insulation</a:t>
          </a:r>
          <a:endParaRPr lang="en-US" dirty="0"/>
        </a:p>
      </dgm:t>
    </dgm:pt>
    <dgm:pt modelId="{0AF634E2-200B-4DDA-BF42-AAE9F3E9FF62}" type="parTrans" cxnId="{9E41EB98-5763-4B30-8840-1E9F04B84306}">
      <dgm:prSet/>
      <dgm:spPr/>
      <dgm:t>
        <a:bodyPr/>
        <a:lstStyle/>
        <a:p>
          <a:endParaRPr lang="en-US"/>
        </a:p>
      </dgm:t>
    </dgm:pt>
    <dgm:pt modelId="{419E4574-5258-4044-976F-2D2886D82E19}" type="sibTrans" cxnId="{9E41EB98-5763-4B30-8840-1E9F04B84306}">
      <dgm:prSet/>
      <dgm:spPr/>
      <dgm:t>
        <a:bodyPr/>
        <a:lstStyle/>
        <a:p>
          <a:endParaRPr lang="en-US"/>
        </a:p>
      </dgm:t>
    </dgm:pt>
    <dgm:pt modelId="{9137D813-2385-43DC-A61F-C5DF37C1DC1E}">
      <dgm:prSet phldrT="[Text]"/>
      <dgm:spPr/>
      <dgm:t>
        <a:bodyPr/>
        <a:lstStyle/>
        <a:p>
          <a:r>
            <a:rPr lang="en-GB" dirty="0" smtClean="0"/>
            <a:t>under floor insulation</a:t>
          </a:r>
          <a:endParaRPr lang="en-US" dirty="0"/>
        </a:p>
      </dgm:t>
    </dgm:pt>
    <dgm:pt modelId="{E30D5D68-DEA9-4B84-955A-D93A39807AAB}" type="parTrans" cxnId="{7C99CAEA-E8A9-4FD9-A75D-CC3B34924D14}">
      <dgm:prSet/>
      <dgm:spPr/>
      <dgm:t>
        <a:bodyPr/>
        <a:lstStyle/>
        <a:p>
          <a:endParaRPr lang="en-US"/>
        </a:p>
      </dgm:t>
    </dgm:pt>
    <dgm:pt modelId="{49F4FC1E-2EB6-41F5-AD52-13FCB15A2B22}" type="sibTrans" cxnId="{7C99CAEA-E8A9-4FD9-A75D-CC3B34924D14}">
      <dgm:prSet/>
      <dgm:spPr/>
      <dgm:t>
        <a:bodyPr/>
        <a:lstStyle/>
        <a:p>
          <a:endParaRPr lang="en-US"/>
        </a:p>
      </dgm:t>
    </dgm:pt>
    <dgm:pt modelId="{FE60EEC3-D1F5-4815-9E92-B9B64EB5C052}">
      <dgm:prSet phldrT="[Text]"/>
      <dgm:spPr/>
      <dgm:t>
        <a:bodyPr/>
        <a:lstStyle/>
        <a:p>
          <a:r>
            <a:rPr lang="en-GB" dirty="0" smtClean="0"/>
            <a:t>double / triple glazed doors / windows</a:t>
          </a:r>
          <a:endParaRPr lang="en-US" dirty="0"/>
        </a:p>
      </dgm:t>
    </dgm:pt>
    <dgm:pt modelId="{1C64D060-8252-4607-BDA0-B57261164244}" type="parTrans" cxnId="{9C88BFF0-2CED-4180-99CD-C037F5983866}">
      <dgm:prSet/>
      <dgm:spPr/>
      <dgm:t>
        <a:bodyPr/>
        <a:lstStyle/>
        <a:p>
          <a:endParaRPr lang="en-US"/>
        </a:p>
      </dgm:t>
    </dgm:pt>
    <dgm:pt modelId="{34B424E5-245F-4809-B5B4-1766FBDD1B8E}" type="sibTrans" cxnId="{9C88BFF0-2CED-4180-99CD-C037F5983866}">
      <dgm:prSet/>
      <dgm:spPr/>
      <dgm:t>
        <a:bodyPr/>
        <a:lstStyle/>
        <a:p>
          <a:endParaRPr lang="en-US"/>
        </a:p>
      </dgm:t>
    </dgm:pt>
    <dgm:pt modelId="{D33B6C41-D956-4963-9D0F-AF0E714C3497}">
      <dgm:prSet/>
      <dgm:spPr/>
      <dgm:t>
        <a:bodyPr/>
        <a:lstStyle/>
        <a:p>
          <a:r>
            <a:rPr lang="en-GB" dirty="0" smtClean="0"/>
            <a:t>solar PV</a:t>
          </a:r>
          <a:endParaRPr lang="en-GB" dirty="0" smtClean="0"/>
        </a:p>
      </dgm:t>
    </dgm:pt>
    <dgm:pt modelId="{0F0517C0-5F6A-4013-999D-7A493552FC50}" type="parTrans" cxnId="{94FD0F04-282F-4F19-9BB1-F02467DF539C}">
      <dgm:prSet/>
      <dgm:spPr/>
      <dgm:t>
        <a:bodyPr/>
        <a:lstStyle/>
        <a:p>
          <a:endParaRPr lang="en-US"/>
        </a:p>
      </dgm:t>
    </dgm:pt>
    <dgm:pt modelId="{66497825-BFDE-4CEB-B29F-A874F36DCF5B}" type="sibTrans" cxnId="{94FD0F04-282F-4F19-9BB1-F02467DF539C}">
      <dgm:prSet/>
      <dgm:spPr/>
      <dgm:t>
        <a:bodyPr/>
        <a:lstStyle/>
        <a:p>
          <a:endParaRPr lang="en-US"/>
        </a:p>
      </dgm:t>
    </dgm:pt>
    <dgm:pt modelId="{EDB473E9-87BF-456A-967C-F352E985CD28}" type="pres">
      <dgm:prSet presAssocID="{278FB801-7092-4019-8033-C12FA1AA2DC5}" presName="diagram" presStyleCnt="0">
        <dgm:presLayoutVars>
          <dgm:dir/>
          <dgm:resizeHandles val="exact"/>
        </dgm:presLayoutVars>
      </dgm:prSet>
      <dgm:spPr/>
    </dgm:pt>
    <dgm:pt modelId="{25FC86BD-E248-425B-9C74-5408A253F62E}" type="pres">
      <dgm:prSet presAssocID="{23A7F1ED-0E77-4848-96C1-8A16402A17EF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8B7CFF-E376-4AF9-B9E4-65C2DFC232D1}" type="pres">
      <dgm:prSet presAssocID="{7098447F-0FF4-465C-BDAA-AC4FA148D3D7}" presName="sibTrans" presStyleCnt="0"/>
      <dgm:spPr/>
    </dgm:pt>
    <dgm:pt modelId="{2FDDAE18-6BFC-4EC0-84F2-4353773987E1}" type="pres">
      <dgm:prSet presAssocID="{05C2E6CF-278F-41BF-ACD1-DC020F7C9C31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8534A1-BB2E-4252-8435-54F6D2B03728}" type="pres">
      <dgm:prSet presAssocID="{419E4574-5258-4044-976F-2D2886D82E19}" presName="sibTrans" presStyleCnt="0"/>
      <dgm:spPr/>
    </dgm:pt>
    <dgm:pt modelId="{56E88581-CAC3-4D4A-992D-21B6522F1EAD}" type="pres">
      <dgm:prSet presAssocID="{9137D813-2385-43DC-A61F-C5DF37C1DC1E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A7B0D3-5044-41DB-A82D-A4D79BBF855B}" type="pres">
      <dgm:prSet presAssocID="{49F4FC1E-2EB6-41F5-AD52-13FCB15A2B22}" presName="sibTrans" presStyleCnt="0"/>
      <dgm:spPr/>
    </dgm:pt>
    <dgm:pt modelId="{9F547D5D-2ACB-4371-8202-00BD65BBE2CC}" type="pres">
      <dgm:prSet presAssocID="{FE60EEC3-D1F5-4815-9E92-B9B64EB5C052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7025AD-A3CF-44F0-BD95-E0383CF20EE9}" type="pres">
      <dgm:prSet presAssocID="{34B424E5-245F-4809-B5B4-1766FBDD1B8E}" presName="sibTrans" presStyleCnt="0"/>
      <dgm:spPr/>
    </dgm:pt>
    <dgm:pt modelId="{56C87E4D-9B81-4259-9661-C7A7F1739459}" type="pres">
      <dgm:prSet presAssocID="{888C50F3-A5A1-451F-A753-CA01F43654C9}" presName="node" presStyleLbl="node1" presStyleIdx="4" presStyleCnt="6">
        <dgm:presLayoutVars>
          <dgm:bulletEnabled val="1"/>
        </dgm:presLayoutVars>
      </dgm:prSet>
      <dgm:spPr/>
    </dgm:pt>
    <dgm:pt modelId="{BEE6D6E5-0AFD-45A5-8264-B6BF965E3D6F}" type="pres">
      <dgm:prSet presAssocID="{1B8B131F-C8CD-4D77-951D-A869488A527A}" presName="sibTrans" presStyleCnt="0"/>
      <dgm:spPr/>
    </dgm:pt>
    <dgm:pt modelId="{AFD362B4-5A7B-4D1B-B3B1-04B28EE2C581}" type="pres">
      <dgm:prSet presAssocID="{D33B6C41-D956-4963-9D0F-AF0E714C3497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62E1721-7EDA-48BC-BEA4-25983F6BB02C}" srcId="{278FB801-7092-4019-8033-C12FA1AA2DC5}" destId="{23A7F1ED-0E77-4848-96C1-8A16402A17EF}" srcOrd="0" destOrd="0" parTransId="{37086992-CB79-4B06-88C1-7713A311067F}" sibTransId="{7098447F-0FF4-465C-BDAA-AC4FA148D3D7}"/>
    <dgm:cxn modelId="{9E41EB98-5763-4B30-8840-1E9F04B84306}" srcId="{278FB801-7092-4019-8033-C12FA1AA2DC5}" destId="{05C2E6CF-278F-41BF-ACD1-DC020F7C9C31}" srcOrd="1" destOrd="0" parTransId="{0AF634E2-200B-4DDA-BF42-AAE9F3E9FF62}" sibTransId="{419E4574-5258-4044-976F-2D2886D82E19}"/>
    <dgm:cxn modelId="{9C88BFF0-2CED-4180-99CD-C037F5983866}" srcId="{278FB801-7092-4019-8033-C12FA1AA2DC5}" destId="{FE60EEC3-D1F5-4815-9E92-B9B64EB5C052}" srcOrd="3" destOrd="0" parTransId="{1C64D060-8252-4607-BDA0-B57261164244}" sibTransId="{34B424E5-245F-4809-B5B4-1766FBDD1B8E}"/>
    <dgm:cxn modelId="{C6F5424D-07F8-4390-9740-128642DF2BE3}" type="presOf" srcId="{888C50F3-A5A1-451F-A753-CA01F43654C9}" destId="{56C87E4D-9B81-4259-9661-C7A7F1739459}" srcOrd="0" destOrd="0" presId="urn:microsoft.com/office/officeart/2005/8/layout/default"/>
    <dgm:cxn modelId="{9C016693-2477-4D14-8617-698B9AD4E790}" srcId="{278FB801-7092-4019-8033-C12FA1AA2DC5}" destId="{888C50F3-A5A1-451F-A753-CA01F43654C9}" srcOrd="4" destOrd="0" parTransId="{FE7B381C-B117-4487-AA6A-B07D41F2102C}" sibTransId="{1B8B131F-C8CD-4D77-951D-A869488A527A}"/>
    <dgm:cxn modelId="{59A75DD8-90B8-466F-A380-048A92419413}" type="presOf" srcId="{23A7F1ED-0E77-4848-96C1-8A16402A17EF}" destId="{25FC86BD-E248-425B-9C74-5408A253F62E}" srcOrd="0" destOrd="0" presId="urn:microsoft.com/office/officeart/2005/8/layout/default"/>
    <dgm:cxn modelId="{7C99CAEA-E8A9-4FD9-A75D-CC3B34924D14}" srcId="{278FB801-7092-4019-8033-C12FA1AA2DC5}" destId="{9137D813-2385-43DC-A61F-C5DF37C1DC1E}" srcOrd="2" destOrd="0" parTransId="{E30D5D68-DEA9-4B84-955A-D93A39807AAB}" sibTransId="{49F4FC1E-2EB6-41F5-AD52-13FCB15A2B22}"/>
    <dgm:cxn modelId="{9A6C167C-2F1B-44E4-B62B-4C6D13B63524}" type="presOf" srcId="{9137D813-2385-43DC-A61F-C5DF37C1DC1E}" destId="{56E88581-CAC3-4D4A-992D-21B6522F1EAD}" srcOrd="0" destOrd="0" presId="urn:microsoft.com/office/officeart/2005/8/layout/default"/>
    <dgm:cxn modelId="{94FD0F04-282F-4F19-9BB1-F02467DF539C}" srcId="{278FB801-7092-4019-8033-C12FA1AA2DC5}" destId="{D33B6C41-D956-4963-9D0F-AF0E714C3497}" srcOrd="5" destOrd="0" parTransId="{0F0517C0-5F6A-4013-999D-7A493552FC50}" sibTransId="{66497825-BFDE-4CEB-B29F-A874F36DCF5B}"/>
    <dgm:cxn modelId="{BF5E2B7B-42C2-4006-907F-430C72A8D1C1}" type="presOf" srcId="{05C2E6CF-278F-41BF-ACD1-DC020F7C9C31}" destId="{2FDDAE18-6BFC-4EC0-84F2-4353773987E1}" srcOrd="0" destOrd="0" presId="urn:microsoft.com/office/officeart/2005/8/layout/default"/>
    <dgm:cxn modelId="{7C61E59C-C22A-4320-A1E6-17EF9A9E35EF}" type="presOf" srcId="{FE60EEC3-D1F5-4815-9E92-B9B64EB5C052}" destId="{9F547D5D-2ACB-4371-8202-00BD65BBE2CC}" srcOrd="0" destOrd="0" presId="urn:microsoft.com/office/officeart/2005/8/layout/default"/>
    <dgm:cxn modelId="{72B7BA24-88B2-45F5-B1E5-D4A4D6EC5AAE}" type="presOf" srcId="{278FB801-7092-4019-8033-C12FA1AA2DC5}" destId="{EDB473E9-87BF-456A-967C-F352E985CD28}" srcOrd="0" destOrd="0" presId="urn:microsoft.com/office/officeart/2005/8/layout/default"/>
    <dgm:cxn modelId="{53DD25D0-8D1C-46B8-9980-C9B2C7343429}" type="presOf" srcId="{D33B6C41-D956-4963-9D0F-AF0E714C3497}" destId="{AFD362B4-5A7B-4D1B-B3B1-04B28EE2C581}" srcOrd="0" destOrd="0" presId="urn:microsoft.com/office/officeart/2005/8/layout/default"/>
    <dgm:cxn modelId="{49DE0042-D3A0-4BB7-B0CC-9D8D061060CE}" type="presParOf" srcId="{EDB473E9-87BF-456A-967C-F352E985CD28}" destId="{25FC86BD-E248-425B-9C74-5408A253F62E}" srcOrd="0" destOrd="0" presId="urn:microsoft.com/office/officeart/2005/8/layout/default"/>
    <dgm:cxn modelId="{82872E81-30E6-4332-B52B-328E795A805F}" type="presParOf" srcId="{EDB473E9-87BF-456A-967C-F352E985CD28}" destId="{398B7CFF-E376-4AF9-B9E4-65C2DFC232D1}" srcOrd="1" destOrd="0" presId="urn:microsoft.com/office/officeart/2005/8/layout/default"/>
    <dgm:cxn modelId="{7E0433F5-D358-4819-96D1-422FB73C163B}" type="presParOf" srcId="{EDB473E9-87BF-456A-967C-F352E985CD28}" destId="{2FDDAE18-6BFC-4EC0-84F2-4353773987E1}" srcOrd="2" destOrd="0" presId="urn:microsoft.com/office/officeart/2005/8/layout/default"/>
    <dgm:cxn modelId="{78F4C60E-D023-4903-97D1-DA1F239103AE}" type="presParOf" srcId="{EDB473E9-87BF-456A-967C-F352E985CD28}" destId="{0A8534A1-BB2E-4252-8435-54F6D2B03728}" srcOrd="3" destOrd="0" presId="urn:microsoft.com/office/officeart/2005/8/layout/default"/>
    <dgm:cxn modelId="{2278C198-8BDD-4B57-B1C7-FCFC223CA103}" type="presParOf" srcId="{EDB473E9-87BF-456A-967C-F352E985CD28}" destId="{56E88581-CAC3-4D4A-992D-21B6522F1EAD}" srcOrd="4" destOrd="0" presId="urn:microsoft.com/office/officeart/2005/8/layout/default"/>
    <dgm:cxn modelId="{123ED991-1050-4D7F-94F2-910FFF2C21D2}" type="presParOf" srcId="{EDB473E9-87BF-456A-967C-F352E985CD28}" destId="{C9A7B0D3-5044-41DB-A82D-A4D79BBF855B}" srcOrd="5" destOrd="0" presId="urn:microsoft.com/office/officeart/2005/8/layout/default"/>
    <dgm:cxn modelId="{9F9AF461-C222-41D8-B69E-368AB1A5DDBC}" type="presParOf" srcId="{EDB473E9-87BF-456A-967C-F352E985CD28}" destId="{9F547D5D-2ACB-4371-8202-00BD65BBE2CC}" srcOrd="6" destOrd="0" presId="urn:microsoft.com/office/officeart/2005/8/layout/default"/>
    <dgm:cxn modelId="{AB93966F-1A69-4413-802F-C1B0D458C257}" type="presParOf" srcId="{EDB473E9-87BF-456A-967C-F352E985CD28}" destId="{D67025AD-A3CF-44F0-BD95-E0383CF20EE9}" srcOrd="7" destOrd="0" presId="urn:microsoft.com/office/officeart/2005/8/layout/default"/>
    <dgm:cxn modelId="{B4B18830-AC32-48BE-9200-C8B6C4F729D2}" type="presParOf" srcId="{EDB473E9-87BF-456A-967C-F352E985CD28}" destId="{56C87E4D-9B81-4259-9661-C7A7F1739459}" srcOrd="8" destOrd="0" presId="urn:microsoft.com/office/officeart/2005/8/layout/default"/>
    <dgm:cxn modelId="{2B391D44-839E-45C9-B8DC-A7CF5C73F88F}" type="presParOf" srcId="{EDB473E9-87BF-456A-967C-F352E985CD28}" destId="{BEE6D6E5-0AFD-45A5-8264-B6BF965E3D6F}" srcOrd="9" destOrd="0" presId="urn:microsoft.com/office/officeart/2005/8/layout/default"/>
    <dgm:cxn modelId="{C67AC6C8-9440-4F49-AC32-D1B6D5A33DE6}" type="presParOf" srcId="{EDB473E9-87BF-456A-967C-F352E985CD28}" destId="{AFD362B4-5A7B-4D1B-B3B1-04B28EE2C581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A2E496F-5DA5-46F6-A492-D3F0AAFFB581}" type="doc">
      <dgm:prSet loTypeId="urn:microsoft.com/office/officeart/2005/8/layout/default" loCatId="list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ADEF96CC-5F37-4A37-8120-2E07B4A1D76A}">
      <dgm:prSet phldrT="[Text]"/>
      <dgm:spPr/>
      <dgm:t>
        <a:bodyPr/>
        <a:lstStyle/>
        <a:p>
          <a:r>
            <a:rPr lang="en-GB" dirty="0" smtClean="0"/>
            <a:t>Finance &amp; funding</a:t>
          </a:r>
          <a:endParaRPr lang="en-US" dirty="0"/>
        </a:p>
      </dgm:t>
    </dgm:pt>
    <dgm:pt modelId="{CF6D097B-9F49-4307-91C8-4AAE18B0EA07}" type="parTrans" cxnId="{6F5785A9-B948-4B70-BC2F-EA1343BE6C95}">
      <dgm:prSet/>
      <dgm:spPr/>
      <dgm:t>
        <a:bodyPr/>
        <a:lstStyle/>
        <a:p>
          <a:endParaRPr lang="en-US"/>
        </a:p>
      </dgm:t>
    </dgm:pt>
    <dgm:pt modelId="{E6BD5137-0B86-421A-B115-9020A2C80A7E}" type="sibTrans" cxnId="{6F5785A9-B948-4B70-BC2F-EA1343BE6C95}">
      <dgm:prSet/>
      <dgm:spPr/>
      <dgm:t>
        <a:bodyPr/>
        <a:lstStyle/>
        <a:p>
          <a:endParaRPr lang="en-US"/>
        </a:p>
      </dgm:t>
    </dgm:pt>
    <dgm:pt modelId="{811E7315-248C-4AC6-BE9F-9DCD54E7E101}">
      <dgm:prSet/>
      <dgm:spPr/>
      <dgm:t>
        <a:bodyPr/>
        <a:lstStyle/>
        <a:p>
          <a:r>
            <a:rPr lang="en-GB" dirty="0" smtClean="0"/>
            <a:t>Procurement, resourcing &amp; capacity</a:t>
          </a:r>
          <a:endParaRPr lang="en-GB" dirty="0" smtClean="0"/>
        </a:p>
      </dgm:t>
    </dgm:pt>
    <dgm:pt modelId="{288A8F15-1569-4A30-AB22-84F5EDF741B8}" type="parTrans" cxnId="{31D91A64-EDFD-4067-8B54-12FE9753A4F6}">
      <dgm:prSet/>
      <dgm:spPr/>
      <dgm:t>
        <a:bodyPr/>
        <a:lstStyle/>
        <a:p>
          <a:endParaRPr lang="en-US"/>
        </a:p>
      </dgm:t>
    </dgm:pt>
    <dgm:pt modelId="{A7287648-861A-40EC-902D-E32934DCD04C}" type="sibTrans" cxnId="{31D91A64-EDFD-4067-8B54-12FE9753A4F6}">
      <dgm:prSet/>
      <dgm:spPr/>
      <dgm:t>
        <a:bodyPr/>
        <a:lstStyle/>
        <a:p>
          <a:endParaRPr lang="en-US"/>
        </a:p>
      </dgm:t>
    </dgm:pt>
    <dgm:pt modelId="{37B9CB21-0658-4EE3-88E9-BCE731A2287F}">
      <dgm:prSet/>
      <dgm:spPr/>
      <dgm:t>
        <a:bodyPr/>
        <a:lstStyle/>
        <a:p>
          <a:r>
            <a:rPr lang="en-GB" smtClean="0"/>
            <a:t>Diversity of stock</a:t>
          </a:r>
          <a:endParaRPr lang="en-GB" dirty="0" smtClean="0"/>
        </a:p>
      </dgm:t>
    </dgm:pt>
    <dgm:pt modelId="{9E271C1A-2984-4A45-B568-16C520DF1BD4}" type="parTrans" cxnId="{8A8F3488-69AF-4BB8-9279-169635BD0230}">
      <dgm:prSet/>
      <dgm:spPr/>
      <dgm:t>
        <a:bodyPr/>
        <a:lstStyle/>
        <a:p>
          <a:endParaRPr lang="en-US"/>
        </a:p>
      </dgm:t>
    </dgm:pt>
    <dgm:pt modelId="{6D1A0A1A-AB2A-40C7-BFB6-0D616D87C855}" type="sibTrans" cxnId="{8A8F3488-69AF-4BB8-9279-169635BD0230}">
      <dgm:prSet/>
      <dgm:spPr/>
      <dgm:t>
        <a:bodyPr/>
        <a:lstStyle/>
        <a:p>
          <a:endParaRPr lang="en-US"/>
        </a:p>
      </dgm:t>
    </dgm:pt>
    <dgm:pt modelId="{27FF40DA-A45C-4E71-9832-7B99695B6C41}">
      <dgm:prSet/>
      <dgm:spPr/>
      <dgm:t>
        <a:bodyPr/>
        <a:lstStyle/>
        <a:p>
          <a:r>
            <a:rPr lang="en-GB" smtClean="0"/>
            <a:t>Technological compatability</a:t>
          </a:r>
          <a:endParaRPr lang="en-GB" dirty="0" smtClean="0"/>
        </a:p>
      </dgm:t>
    </dgm:pt>
    <dgm:pt modelId="{3802EAA2-2F98-4CF3-BF63-6A3DA1DA5C1E}" type="parTrans" cxnId="{2295ABCC-79D8-4218-8CBC-8872ECA2705F}">
      <dgm:prSet/>
      <dgm:spPr/>
      <dgm:t>
        <a:bodyPr/>
        <a:lstStyle/>
        <a:p>
          <a:endParaRPr lang="en-US"/>
        </a:p>
      </dgm:t>
    </dgm:pt>
    <dgm:pt modelId="{FA63C466-03D5-4D0D-A598-598336B1311B}" type="sibTrans" cxnId="{2295ABCC-79D8-4218-8CBC-8872ECA2705F}">
      <dgm:prSet/>
      <dgm:spPr/>
      <dgm:t>
        <a:bodyPr/>
        <a:lstStyle/>
        <a:p>
          <a:endParaRPr lang="en-US"/>
        </a:p>
      </dgm:t>
    </dgm:pt>
    <dgm:pt modelId="{DF88BA68-C370-4E28-97A3-B7464DB7681D}">
      <dgm:prSet/>
      <dgm:spPr/>
      <dgm:t>
        <a:bodyPr/>
        <a:lstStyle/>
        <a:p>
          <a:r>
            <a:rPr lang="en-GB" smtClean="0"/>
            <a:t>Leaseholders</a:t>
          </a:r>
          <a:endParaRPr lang="en-GB" dirty="0" smtClean="0"/>
        </a:p>
      </dgm:t>
    </dgm:pt>
    <dgm:pt modelId="{CE95FB89-8EE8-44A5-920E-17FEAAA137AE}" type="parTrans" cxnId="{604ADD30-DC34-4A0A-9A51-29DD5D62959B}">
      <dgm:prSet/>
      <dgm:spPr/>
      <dgm:t>
        <a:bodyPr/>
        <a:lstStyle/>
        <a:p>
          <a:endParaRPr lang="en-US"/>
        </a:p>
      </dgm:t>
    </dgm:pt>
    <dgm:pt modelId="{2DA24C46-8642-4525-B617-C768F6E73B14}" type="sibTrans" cxnId="{604ADD30-DC34-4A0A-9A51-29DD5D62959B}">
      <dgm:prSet/>
      <dgm:spPr/>
      <dgm:t>
        <a:bodyPr/>
        <a:lstStyle/>
        <a:p>
          <a:endParaRPr lang="en-US"/>
        </a:p>
      </dgm:t>
    </dgm:pt>
    <dgm:pt modelId="{1CB26FEA-0402-479D-A397-F9E02D6E8CBE}">
      <dgm:prSet/>
      <dgm:spPr/>
      <dgm:t>
        <a:bodyPr/>
        <a:lstStyle/>
        <a:p>
          <a:r>
            <a:rPr lang="en-GB" dirty="0" smtClean="0"/>
            <a:t>Disruption</a:t>
          </a:r>
          <a:endParaRPr lang="en-GB" dirty="0" smtClean="0"/>
        </a:p>
      </dgm:t>
    </dgm:pt>
    <dgm:pt modelId="{558E8A21-4400-4281-BE62-5DAD31C74E33}" type="parTrans" cxnId="{1474A692-B842-4098-8ED8-C6195CF5ADC0}">
      <dgm:prSet/>
      <dgm:spPr/>
      <dgm:t>
        <a:bodyPr/>
        <a:lstStyle/>
        <a:p>
          <a:endParaRPr lang="en-US"/>
        </a:p>
      </dgm:t>
    </dgm:pt>
    <dgm:pt modelId="{9677ACA8-AF9E-4C75-8C01-DC584C6C3A91}" type="sibTrans" cxnId="{1474A692-B842-4098-8ED8-C6195CF5ADC0}">
      <dgm:prSet/>
      <dgm:spPr/>
      <dgm:t>
        <a:bodyPr/>
        <a:lstStyle/>
        <a:p>
          <a:endParaRPr lang="en-US"/>
        </a:p>
      </dgm:t>
    </dgm:pt>
    <dgm:pt modelId="{B4ABAD15-E643-4A73-8CE1-51D7FE73B4A7}">
      <dgm:prSet/>
      <dgm:spPr/>
      <dgm:t>
        <a:bodyPr/>
        <a:lstStyle/>
        <a:p>
          <a:r>
            <a:rPr lang="en-GB" dirty="0" smtClean="0"/>
            <a:t>Occupant behaviour</a:t>
          </a:r>
          <a:endParaRPr lang="en-GB" dirty="0" smtClean="0"/>
        </a:p>
      </dgm:t>
    </dgm:pt>
    <dgm:pt modelId="{FB79111F-DE3D-4A1C-A9D2-D97A85CDD906}" type="parTrans" cxnId="{982C0022-2EC8-4520-811D-6B7CDB15A08A}">
      <dgm:prSet/>
      <dgm:spPr/>
      <dgm:t>
        <a:bodyPr/>
        <a:lstStyle/>
        <a:p>
          <a:endParaRPr lang="en-US"/>
        </a:p>
      </dgm:t>
    </dgm:pt>
    <dgm:pt modelId="{3E82E44B-E948-4842-89F3-98A392FE15DC}" type="sibTrans" cxnId="{982C0022-2EC8-4520-811D-6B7CDB15A08A}">
      <dgm:prSet/>
      <dgm:spPr/>
      <dgm:t>
        <a:bodyPr/>
        <a:lstStyle/>
        <a:p>
          <a:endParaRPr lang="en-US"/>
        </a:p>
      </dgm:t>
    </dgm:pt>
    <dgm:pt modelId="{988B3F1A-F3AB-4C03-B42E-5A8849710029}" type="pres">
      <dgm:prSet presAssocID="{5A2E496F-5DA5-46F6-A492-D3F0AAFFB581}" presName="diagram" presStyleCnt="0">
        <dgm:presLayoutVars>
          <dgm:dir/>
          <dgm:resizeHandles val="exact"/>
        </dgm:presLayoutVars>
      </dgm:prSet>
      <dgm:spPr/>
    </dgm:pt>
    <dgm:pt modelId="{3E5C5E1D-FF1B-4C4F-81E5-E2C1B89E8568}" type="pres">
      <dgm:prSet presAssocID="{ADEF96CC-5F37-4A37-8120-2E07B4A1D76A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31DAA6-5FCC-4E3F-BD90-6875D7224108}" type="pres">
      <dgm:prSet presAssocID="{E6BD5137-0B86-421A-B115-9020A2C80A7E}" presName="sibTrans" presStyleCnt="0"/>
      <dgm:spPr/>
    </dgm:pt>
    <dgm:pt modelId="{4DC2AF54-AD9B-4C49-8F3E-D1311BA7CAEB}" type="pres">
      <dgm:prSet presAssocID="{811E7315-248C-4AC6-BE9F-9DCD54E7E101}" presName="node" presStyleLbl="node1" presStyleIdx="1" presStyleCnt="7">
        <dgm:presLayoutVars>
          <dgm:bulletEnabled val="1"/>
        </dgm:presLayoutVars>
      </dgm:prSet>
      <dgm:spPr/>
    </dgm:pt>
    <dgm:pt modelId="{158610AB-4A11-4172-BB23-0CC9BB3845E6}" type="pres">
      <dgm:prSet presAssocID="{A7287648-861A-40EC-902D-E32934DCD04C}" presName="sibTrans" presStyleCnt="0"/>
      <dgm:spPr/>
    </dgm:pt>
    <dgm:pt modelId="{5F67EE01-7F53-4F8C-AED1-4BBEDABAFC54}" type="pres">
      <dgm:prSet presAssocID="{37B9CB21-0658-4EE3-88E9-BCE731A2287F}" presName="node" presStyleLbl="node1" presStyleIdx="2" presStyleCnt="7">
        <dgm:presLayoutVars>
          <dgm:bulletEnabled val="1"/>
        </dgm:presLayoutVars>
      </dgm:prSet>
      <dgm:spPr/>
    </dgm:pt>
    <dgm:pt modelId="{F14967F3-6BEA-449E-8217-0A7B53E75A63}" type="pres">
      <dgm:prSet presAssocID="{6D1A0A1A-AB2A-40C7-BFB6-0D616D87C855}" presName="sibTrans" presStyleCnt="0"/>
      <dgm:spPr/>
    </dgm:pt>
    <dgm:pt modelId="{3B23AD07-AEAF-4AD4-A011-E49558DC45AF}" type="pres">
      <dgm:prSet presAssocID="{27FF40DA-A45C-4E71-9832-7B99695B6C41}" presName="node" presStyleLbl="node1" presStyleIdx="3" presStyleCnt="7">
        <dgm:presLayoutVars>
          <dgm:bulletEnabled val="1"/>
        </dgm:presLayoutVars>
      </dgm:prSet>
      <dgm:spPr/>
    </dgm:pt>
    <dgm:pt modelId="{7F58C805-A632-4587-B11F-90BD9C80996F}" type="pres">
      <dgm:prSet presAssocID="{FA63C466-03D5-4D0D-A598-598336B1311B}" presName="sibTrans" presStyleCnt="0"/>
      <dgm:spPr/>
    </dgm:pt>
    <dgm:pt modelId="{E72E3B1B-F1DC-4319-9BBB-B986CDDD1398}" type="pres">
      <dgm:prSet presAssocID="{DF88BA68-C370-4E28-97A3-B7464DB7681D}" presName="node" presStyleLbl="node1" presStyleIdx="4" presStyleCnt="7">
        <dgm:presLayoutVars>
          <dgm:bulletEnabled val="1"/>
        </dgm:presLayoutVars>
      </dgm:prSet>
      <dgm:spPr/>
    </dgm:pt>
    <dgm:pt modelId="{372F5347-9F4A-4D6E-AECD-6E43110883E6}" type="pres">
      <dgm:prSet presAssocID="{2DA24C46-8642-4525-B617-C768F6E73B14}" presName="sibTrans" presStyleCnt="0"/>
      <dgm:spPr/>
    </dgm:pt>
    <dgm:pt modelId="{57F1BF08-C8FF-45B5-A86E-715795A7491C}" type="pres">
      <dgm:prSet presAssocID="{1CB26FEA-0402-479D-A397-F9E02D6E8CBE}" presName="node" presStyleLbl="node1" presStyleIdx="5" presStyleCnt="7">
        <dgm:presLayoutVars>
          <dgm:bulletEnabled val="1"/>
        </dgm:presLayoutVars>
      </dgm:prSet>
      <dgm:spPr/>
    </dgm:pt>
    <dgm:pt modelId="{F04E9A22-89F8-4D9B-98A6-18D1B4A58C2A}" type="pres">
      <dgm:prSet presAssocID="{9677ACA8-AF9E-4C75-8C01-DC584C6C3A91}" presName="sibTrans" presStyleCnt="0"/>
      <dgm:spPr/>
    </dgm:pt>
    <dgm:pt modelId="{78EEAE8C-0BBA-4342-B0B5-149D0376C083}" type="pres">
      <dgm:prSet presAssocID="{B4ABAD15-E643-4A73-8CE1-51D7FE73B4A7}" presName="node" presStyleLbl="node1" presStyleIdx="6" presStyleCnt="7">
        <dgm:presLayoutVars>
          <dgm:bulletEnabled val="1"/>
        </dgm:presLayoutVars>
      </dgm:prSet>
      <dgm:spPr/>
    </dgm:pt>
  </dgm:ptLst>
  <dgm:cxnLst>
    <dgm:cxn modelId="{2295ABCC-79D8-4218-8CBC-8872ECA2705F}" srcId="{5A2E496F-5DA5-46F6-A492-D3F0AAFFB581}" destId="{27FF40DA-A45C-4E71-9832-7B99695B6C41}" srcOrd="3" destOrd="0" parTransId="{3802EAA2-2F98-4CF3-BF63-6A3DA1DA5C1E}" sibTransId="{FA63C466-03D5-4D0D-A598-598336B1311B}"/>
    <dgm:cxn modelId="{1474A692-B842-4098-8ED8-C6195CF5ADC0}" srcId="{5A2E496F-5DA5-46F6-A492-D3F0AAFFB581}" destId="{1CB26FEA-0402-479D-A397-F9E02D6E8CBE}" srcOrd="5" destOrd="0" parTransId="{558E8A21-4400-4281-BE62-5DAD31C74E33}" sibTransId="{9677ACA8-AF9E-4C75-8C01-DC584C6C3A91}"/>
    <dgm:cxn modelId="{B9A7BA16-0A37-4076-91AC-08EF56540422}" type="presOf" srcId="{ADEF96CC-5F37-4A37-8120-2E07B4A1D76A}" destId="{3E5C5E1D-FF1B-4C4F-81E5-E2C1B89E8568}" srcOrd="0" destOrd="0" presId="urn:microsoft.com/office/officeart/2005/8/layout/default"/>
    <dgm:cxn modelId="{B4AA4541-4146-48F6-A77C-B8054A7FE524}" type="presOf" srcId="{27FF40DA-A45C-4E71-9832-7B99695B6C41}" destId="{3B23AD07-AEAF-4AD4-A011-E49558DC45AF}" srcOrd="0" destOrd="0" presId="urn:microsoft.com/office/officeart/2005/8/layout/default"/>
    <dgm:cxn modelId="{0C3FF511-6E6E-40FC-834A-256374CD3BF0}" type="presOf" srcId="{B4ABAD15-E643-4A73-8CE1-51D7FE73B4A7}" destId="{78EEAE8C-0BBA-4342-B0B5-149D0376C083}" srcOrd="0" destOrd="0" presId="urn:microsoft.com/office/officeart/2005/8/layout/default"/>
    <dgm:cxn modelId="{2076B6CF-0B5C-46CF-B001-285D5D140649}" type="presOf" srcId="{DF88BA68-C370-4E28-97A3-B7464DB7681D}" destId="{E72E3B1B-F1DC-4319-9BBB-B986CDDD1398}" srcOrd="0" destOrd="0" presId="urn:microsoft.com/office/officeart/2005/8/layout/default"/>
    <dgm:cxn modelId="{604ADD30-DC34-4A0A-9A51-29DD5D62959B}" srcId="{5A2E496F-5DA5-46F6-A492-D3F0AAFFB581}" destId="{DF88BA68-C370-4E28-97A3-B7464DB7681D}" srcOrd="4" destOrd="0" parTransId="{CE95FB89-8EE8-44A5-920E-17FEAAA137AE}" sibTransId="{2DA24C46-8642-4525-B617-C768F6E73B14}"/>
    <dgm:cxn modelId="{8A8F3488-69AF-4BB8-9279-169635BD0230}" srcId="{5A2E496F-5DA5-46F6-A492-D3F0AAFFB581}" destId="{37B9CB21-0658-4EE3-88E9-BCE731A2287F}" srcOrd="2" destOrd="0" parTransId="{9E271C1A-2984-4A45-B568-16C520DF1BD4}" sibTransId="{6D1A0A1A-AB2A-40C7-BFB6-0D616D87C855}"/>
    <dgm:cxn modelId="{31D91A64-EDFD-4067-8B54-12FE9753A4F6}" srcId="{5A2E496F-5DA5-46F6-A492-D3F0AAFFB581}" destId="{811E7315-248C-4AC6-BE9F-9DCD54E7E101}" srcOrd="1" destOrd="0" parTransId="{288A8F15-1569-4A30-AB22-84F5EDF741B8}" sibTransId="{A7287648-861A-40EC-902D-E32934DCD04C}"/>
    <dgm:cxn modelId="{982C0022-2EC8-4520-811D-6B7CDB15A08A}" srcId="{5A2E496F-5DA5-46F6-A492-D3F0AAFFB581}" destId="{B4ABAD15-E643-4A73-8CE1-51D7FE73B4A7}" srcOrd="6" destOrd="0" parTransId="{FB79111F-DE3D-4A1C-A9D2-D97A85CDD906}" sibTransId="{3E82E44B-E948-4842-89F3-98A392FE15DC}"/>
    <dgm:cxn modelId="{942D92AD-E4DB-42C7-ACCA-B7A733753C8F}" type="presOf" srcId="{37B9CB21-0658-4EE3-88E9-BCE731A2287F}" destId="{5F67EE01-7F53-4F8C-AED1-4BBEDABAFC54}" srcOrd="0" destOrd="0" presId="urn:microsoft.com/office/officeart/2005/8/layout/default"/>
    <dgm:cxn modelId="{953DA69C-5483-42DD-A69E-E4C0CCB9E1E4}" type="presOf" srcId="{5A2E496F-5DA5-46F6-A492-D3F0AAFFB581}" destId="{988B3F1A-F3AB-4C03-B42E-5A8849710029}" srcOrd="0" destOrd="0" presId="urn:microsoft.com/office/officeart/2005/8/layout/default"/>
    <dgm:cxn modelId="{2C77324F-7D4C-4281-AED7-34360FECDABD}" type="presOf" srcId="{811E7315-248C-4AC6-BE9F-9DCD54E7E101}" destId="{4DC2AF54-AD9B-4C49-8F3E-D1311BA7CAEB}" srcOrd="0" destOrd="0" presId="urn:microsoft.com/office/officeart/2005/8/layout/default"/>
    <dgm:cxn modelId="{D65E84DB-EBD0-4A9A-840A-91B986671A31}" type="presOf" srcId="{1CB26FEA-0402-479D-A397-F9E02D6E8CBE}" destId="{57F1BF08-C8FF-45B5-A86E-715795A7491C}" srcOrd="0" destOrd="0" presId="urn:microsoft.com/office/officeart/2005/8/layout/default"/>
    <dgm:cxn modelId="{6F5785A9-B948-4B70-BC2F-EA1343BE6C95}" srcId="{5A2E496F-5DA5-46F6-A492-D3F0AAFFB581}" destId="{ADEF96CC-5F37-4A37-8120-2E07B4A1D76A}" srcOrd="0" destOrd="0" parTransId="{CF6D097B-9F49-4307-91C8-4AAE18B0EA07}" sibTransId="{E6BD5137-0B86-421A-B115-9020A2C80A7E}"/>
    <dgm:cxn modelId="{DE6C3AAD-0CF2-4C8B-88EA-BC0383DBA65E}" type="presParOf" srcId="{988B3F1A-F3AB-4C03-B42E-5A8849710029}" destId="{3E5C5E1D-FF1B-4C4F-81E5-E2C1B89E8568}" srcOrd="0" destOrd="0" presId="urn:microsoft.com/office/officeart/2005/8/layout/default"/>
    <dgm:cxn modelId="{B5FE9245-E377-4BB8-BE5E-FFBB370F3A21}" type="presParOf" srcId="{988B3F1A-F3AB-4C03-B42E-5A8849710029}" destId="{0E31DAA6-5FCC-4E3F-BD90-6875D7224108}" srcOrd="1" destOrd="0" presId="urn:microsoft.com/office/officeart/2005/8/layout/default"/>
    <dgm:cxn modelId="{1BDABCA7-9D53-4774-B097-655A0C7733A8}" type="presParOf" srcId="{988B3F1A-F3AB-4C03-B42E-5A8849710029}" destId="{4DC2AF54-AD9B-4C49-8F3E-D1311BA7CAEB}" srcOrd="2" destOrd="0" presId="urn:microsoft.com/office/officeart/2005/8/layout/default"/>
    <dgm:cxn modelId="{12D58FF6-51FB-452E-92F5-99684903DE62}" type="presParOf" srcId="{988B3F1A-F3AB-4C03-B42E-5A8849710029}" destId="{158610AB-4A11-4172-BB23-0CC9BB3845E6}" srcOrd="3" destOrd="0" presId="urn:microsoft.com/office/officeart/2005/8/layout/default"/>
    <dgm:cxn modelId="{E93D7B16-CA32-41C1-B1C2-C479E8A023A9}" type="presParOf" srcId="{988B3F1A-F3AB-4C03-B42E-5A8849710029}" destId="{5F67EE01-7F53-4F8C-AED1-4BBEDABAFC54}" srcOrd="4" destOrd="0" presId="urn:microsoft.com/office/officeart/2005/8/layout/default"/>
    <dgm:cxn modelId="{945021F0-32F6-4304-95E4-DEA04520310A}" type="presParOf" srcId="{988B3F1A-F3AB-4C03-B42E-5A8849710029}" destId="{F14967F3-6BEA-449E-8217-0A7B53E75A63}" srcOrd="5" destOrd="0" presId="urn:microsoft.com/office/officeart/2005/8/layout/default"/>
    <dgm:cxn modelId="{E6F569A7-D422-4184-A871-4DC4095FE61C}" type="presParOf" srcId="{988B3F1A-F3AB-4C03-B42E-5A8849710029}" destId="{3B23AD07-AEAF-4AD4-A011-E49558DC45AF}" srcOrd="6" destOrd="0" presId="urn:microsoft.com/office/officeart/2005/8/layout/default"/>
    <dgm:cxn modelId="{4AF80718-09E0-405B-A7A9-01A9CF9DE716}" type="presParOf" srcId="{988B3F1A-F3AB-4C03-B42E-5A8849710029}" destId="{7F58C805-A632-4587-B11F-90BD9C80996F}" srcOrd="7" destOrd="0" presId="urn:microsoft.com/office/officeart/2005/8/layout/default"/>
    <dgm:cxn modelId="{2B14FB29-DCA5-46A3-994B-273D3EDCF12D}" type="presParOf" srcId="{988B3F1A-F3AB-4C03-B42E-5A8849710029}" destId="{E72E3B1B-F1DC-4319-9BBB-B986CDDD1398}" srcOrd="8" destOrd="0" presId="urn:microsoft.com/office/officeart/2005/8/layout/default"/>
    <dgm:cxn modelId="{2BA64652-7CBC-4A21-9694-DFAE613C81E4}" type="presParOf" srcId="{988B3F1A-F3AB-4C03-B42E-5A8849710029}" destId="{372F5347-9F4A-4D6E-AECD-6E43110883E6}" srcOrd="9" destOrd="0" presId="urn:microsoft.com/office/officeart/2005/8/layout/default"/>
    <dgm:cxn modelId="{C2794EAD-555A-4196-8E4A-207864E99E7F}" type="presParOf" srcId="{988B3F1A-F3AB-4C03-B42E-5A8849710029}" destId="{57F1BF08-C8FF-45B5-A86E-715795A7491C}" srcOrd="10" destOrd="0" presId="urn:microsoft.com/office/officeart/2005/8/layout/default"/>
    <dgm:cxn modelId="{52E9DFB8-FE25-45E0-A851-9BF425D3ED92}" type="presParOf" srcId="{988B3F1A-F3AB-4C03-B42E-5A8849710029}" destId="{F04E9A22-89F8-4D9B-98A6-18D1B4A58C2A}" srcOrd="11" destOrd="0" presId="urn:microsoft.com/office/officeart/2005/8/layout/default"/>
    <dgm:cxn modelId="{C1089A2D-B2F5-4AF4-A74B-04A94533F92C}" type="presParOf" srcId="{988B3F1A-F3AB-4C03-B42E-5A8849710029}" destId="{78EEAE8C-0BBA-4342-B0B5-149D0376C083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78FB801-7092-4019-8033-C12FA1AA2DC5}" type="doc">
      <dgm:prSet loTypeId="urn:microsoft.com/office/officeart/2005/8/layout/default" loCatId="list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23A7F1ED-0E77-4848-96C1-8A16402A17EF}">
      <dgm:prSet phldrT="[Text]"/>
      <dgm:spPr/>
      <dgm:t>
        <a:bodyPr/>
        <a:lstStyle/>
        <a:p>
          <a:r>
            <a:rPr lang="en-GB" dirty="0" smtClean="0"/>
            <a:t>Indoor air quality and ventilation can be compromised during retrofitting.</a:t>
          </a:r>
          <a:endParaRPr lang="en-US" dirty="0"/>
        </a:p>
      </dgm:t>
    </dgm:pt>
    <dgm:pt modelId="{37086992-CB79-4B06-88C1-7713A311067F}" type="parTrans" cxnId="{662E1721-7EDA-48BC-BEA4-25983F6BB02C}">
      <dgm:prSet/>
      <dgm:spPr/>
      <dgm:t>
        <a:bodyPr/>
        <a:lstStyle/>
        <a:p>
          <a:endParaRPr lang="en-US"/>
        </a:p>
      </dgm:t>
    </dgm:pt>
    <dgm:pt modelId="{7098447F-0FF4-465C-BDAA-AC4FA148D3D7}" type="sibTrans" cxnId="{662E1721-7EDA-48BC-BEA4-25983F6BB02C}">
      <dgm:prSet/>
      <dgm:spPr/>
      <dgm:t>
        <a:bodyPr/>
        <a:lstStyle/>
        <a:p>
          <a:endParaRPr lang="en-US"/>
        </a:p>
      </dgm:t>
    </dgm:pt>
    <dgm:pt modelId="{834E82CF-9A30-4713-8A9D-26A920ACE756}">
      <dgm:prSet/>
      <dgm:spPr/>
      <dgm:t>
        <a:bodyPr/>
        <a:lstStyle/>
        <a:p>
          <a:r>
            <a:rPr lang="en-GB" smtClean="0"/>
            <a:t>Introduction of new materials may pose health risks.</a:t>
          </a:r>
          <a:endParaRPr lang="en-GB" dirty="0" smtClean="0"/>
        </a:p>
      </dgm:t>
    </dgm:pt>
    <dgm:pt modelId="{886839FE-4D53-4B39-9146-4E40118BA186}" type="parTrans" cxnId="{F1FAD3F4-B826-47F6-BEA4-158C7C752FED}">
      <dgm:prSet/>
      <dgm:spPr/>
      <dgm:t>
        <a:bodyPr/>
        <a:lstStyle/>
        <a:p>
          <a:endParaRPr lang="en-US"/>
        </a:p>
      </dgm:t>
    </dgm:pt>
    <dgm:pt modelId="{2ABC517E-F988-4550-BC2D-FD238CFE60C2}" type="sibTrans" cxnId="{F1FAD3F4-B826-47F6-BEA4-158C7C752FED}">
      <dgm:prSet/>
      <dgm:spPr/>
      <dgm:t>
        <a:bodyPr/>
        <a:lstStyle/>
        <a:p>
          <a:endParaRPr lang="en-US"/>
        </a:p>
      </dgm:t>
    </dgm:pt>
    <dgm:pt modelId="{B7AB3FC4-7C60-4738-9250-5CA2BF3ED78E}">
      <dgm:prSet/>
      <dgm:spPr/>
      <dgm:t>
        <a:bodyPr/>
        <a:lstStyle/>
        <a:p>
          <a:r>
            <a:rPr lang="en-GB" dirty="0" smtClean="0"/>
            <a:t>Balancing energy efficiency with occupant health – prioritisation of measures.</a:t>
          </a:r>
          <a:endParaRPr lang="en-GB" dirty="0" smtClean="0"/>
        </a:p>
      </dgm:t>
    </dgm:pt>
    <dgm:pt modelId="{7E532AB6-B43F-44C7-9A5E-D717D00ED953}" type="parTrans" cxnId="{E22BCF3C-5435-40DE-A8C4-A8EE5D94CB09}">
      <dgm:prSet/>
      <dgm:spPr/>
      <dgm:t>
        <a:bodyPr/>
        <a:lstStyle/>
        <a:p>
          <a:endParaRPr lang="en-US"/>
        </a:p>
      </dgm:t>
    </dgm:pt>
    <dgm:pt modelId="{47DB87F5-3D5D-4E7F-906E-F75DA4464571}" type="sibTrans" cxnId="{E22BCF3C-5435-40DE-A8C4-A8EE5D94CB09}">
      <dgm:prSet/>
      <dgm:spPr/>
      <dgm:t>
        <a:bodyPr/>
        <a:lstStyle/>
        <a:p>
          <a:endParaRPr lang="en-US"/>
        </a:p>
      </dgm:t>
    </dgm:pt>
    <dgm:pt modelId="{E231C2D8-3E94-4989-B416-21F02DCC9101}">
      <dgm:prSet/>
      <dgm:spPr/>
      <dgm:t>
        <a:bodyPr/>
        <a:lstStyle/>
        <a:p>
          <a:r>
            <a:rPr lang="en-GB" dirty="0" smtClean="0"/>
            <a:t>Risk of poorly installed measures creating more problems / worsening building performance.</a:t>
          </a:r>
          <a:endParaRPr lang="en-GB" dirty="0" smtClean="0"/>
        </a:p>
      </dgm:t>
    </dgm:pt>
    <dgm:pt modelId="{57BE2C59-0504-4854-A5C8-54436F6CB334}" type="parTrans" cxnId="{AA3895C5-3EF4-4D9A-927C-943DA97E8063}">
      <dgm:prSet/>
      <dgm:spPr/>
      <dgm:t>
        <a:bodyPr/>
        <a:lstStyle/>
        <a:p>
          <a:endParaRPr lang="en-US"/>
        </a:p>
      </dgm:t>
    </dgm:pt>
    <dgm:pt modelId="{A6962C9B-67E7-4367-AE4C-54A49BB5D71B}" type="sibTrans" cxnId="{AA3895C5-3EF4-4D9A-927C-943DA97E8063}">
      <dgm:prSet/>
      <dgm:spPr/>
      <dgm:t>
        <a:bodyPr/>
        <a:lstStyle/>
        <a:p>
          <a:endParaRPr lang="en-US"/>
        </a:p>
      </dgm:t>
    </dgm:pt>
    <dgm:pt modelId="{EDB473E9-87BF-456A-967C-F352E985CD28}" type="pres">
      <dgm:prSet presAssocID="{278FB801-7092-4019-8033-C12FA1AA2DC5}" presName="diagram" presStyleCnt="0">
        <dgm:presLayoutVars>
          <dgm:dir/>
          <dgm:resizeHandles val="exact"/>
        </dgm:presLayoutVars>
      </dgm:prSet>
      <dgm:spPr/>
    </dgm:pt>
    <dgm:pt modelId="{25FC86BD-E248-425B-9C74-5408A253F62E}" type="pres">
      <dgm:prSet presAssocID="{23A7F1ED-0E77-4848-96C1-8A16402A17EF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8B7CFF-E376-4AF9-B9E4-65C2DFC232D1}" type="pres">
      <dgm:prSet presAssocID="{7098447F-0FF4-465C-BDAA-AC4FA148D3D7}" presName="sibTrans" presStyleCnt="0"/>
      <dgm:spPr/>
    </dgm:pt>
    <dgm:pt modelId="{9AD7901B-84C7-44CA-A1B1-AD6336543480}" type="pres">
      <dgm:prSet presAssocID="{834E82CF-9A30-4713-8A9D-26A920ACE756}" presName="node" presStyleLbl="node1" presStyleIdx="1" presStyleCnt="4">
        <dgm:presLayoutVars>
          <dgm:bulletEnabled val="1"/>
        </dgm:presLayoutVars>
      </dgm:prSet>
      <dgm:spPr/>
    </dgm:pt>
    <dgm:pt modelId="{3ABDAEEA-7DCC-48C9-87E5-F1ACABDEBD55}" type="pres">
      <dgm:prSet presAssocID="{2ABC517E-F988-4550-BC2D-FD238CFE60C2}" presName="sibTrans" presStyleCnt="0"/>
      <dgm:spPr/>
    </dgm:pt>
    <dgm:pt modelId="{EFD9AF48-E69B-4A0C-AF57-5AF62E72BE30}" type="pres">
      <dgm:prSet presAssocID="{B7AB3FC4-7C60-4738-9250-5CA2BF3ED78E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F70AF9-5CFA-4012-B292-F4AB607AFAA0}" type="pres">
      <dgm:prSet presAssocID="{47DB87F5-3D5D-4E7F-906E-F75DA4464571}" presName="sibTrans" presStyleCnt="0"/>
      <dgm:spPr/>
    </dgm:pt>
    <dgm:pt modelId="{71472F29-C07D-4AE1-AF67-5A6D1C04F229}" type="pres">
      <dgm:prSet presAssocID="{E231C2D8-3E94-4989-B416-21F02DCC9101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62E1721-7EDA-48BC-BEA4-25983F6BB02C}" srcId="{278FB801-7092-4019-8033-C12FA1AA2DC5}" destId="{23A7F1ED-0E77-4848-96C1-8A16402A17EF}" srcOrd="0" destOrd="0" parTransId="{37086992-CB79-4B06-88C1-7713A311067F}" sibTransId="{7098447F-0FF4-465C-BDAA-AC4FA148D3D7}"/>
    <dgm:cxn modelId="{72B7BA24-88B2-45F5-B1E5-D4A4D6EC5AAE}" type="presOf" srcId="{278FB801-7092-4019-8033-C12FA1AA2DC5}" destId="{EDB473E9-87BF-456A-967C-F352E985CD28}" srcOrd="0" destOrd="0" presId="urn:microsoft.com/office/officeart/2005/8/layout/default"/>
    <dgm:cxn modelId="{59A75DD8-90B8-466F-A380-048A92419413}" type="presOf" srcId="{23A7F1ED-0E77-4848-96C1-8A16402A17EF}" destId="{25FC86BD-E248-425B-9C74-5408A253F62E}" srcOrd="0" destOrd="0" presId="urn:microsoft.com/office/officeart/2005/8/layout/default"/>
    <dgm:cxn modelId="{D1A3AFAD-CD82-4463-8BDA-F07A84A037DC}" type="presOf" srcId="{B7AB3FC4-7C60-4738-9250-5CA2BF3ED78E}" destId="{EFD9AF48-E69B-4A0C-AF57-5AF62E72BE30}" srcOrd="0" destOrd="0" presId="urn:microsoft.com/office/officeart/2005/8/layout/default"/>
    <dgm:cxn modelId="{AA3895C5-3EF4-4D9A-927C-943DA97E8063}" srcId="{278FB801-7092-4019-8033-C12FA1AA2DC5}" destId="{E231C2D8-3E94-4989-B416-21F02DCC9101}" srcOrd="3" destOrd="0" parTransId="{57BE2C59-0504-4854-A5C8-54436F6CB334}" sibTransId="{A6962C9B-67E7-4367-AE4C-54A49BB5D71B}"/>
    <dgm:cxn modelId="{E966D8B7-18A9-4D6D-AE9A-3A77110E592D}" type="presOf" srcId="{E231C2D8-3E94-4989-B416-21F02DCC9101}" destId="{71472F29-C07D-4AE1-AF67-5A6D1C04F229}" srcOrd="0" destOrd="0" presId="urn:microsoft.com/office/officeart/2005/8/layout/default"/>
    <dgm:cxn modelId="{E22BCF3C-5435-40DE-A8C4-A8EE5D94CB09}" srcId="{278FB801-7092-4019-8033-C12FA1AA2DC5}" destId="{B7AB3FC4-7C60-4738-9250-5CA2BF3ED78E}" srcOrd="2" destOrd="0" parTransId="{7E532AB6-B43F-44C7-9A5E-D717D00ED953}" sibTransId="{47DB87F5-3D5D-4E7F-906E-F75DA4464571}"/>
    <dgm:cxn modelId="{0A23FFE9-DAA4-40A2-B5ED-DEBDA7426E7A}" type="presOf" srcId="{834E82CF-9A30-4713-8A9D-26A920ACE756}" destId="{9AD7901B-84C7-44CA-A1B1-AD6336543480}" srcOrd="0" destOrd="0" presId="urn:microsoft.com/office/officeart/2005/8/layout/default"/>
    <dgm:cxn modelId="{F1FAD3F4-B826-47F6-BEA4-158C7C752FED}" srcId="{278FB801-7092-4019-8033-C12FA1AA2DC5}" destId="{834E82CF-9A30-4713-8A9D-26A920ACE756}" srcOrd="1" destOrd="0" parTransId="{886839FE-4D53-4B39-9146-4E40118BA186}" sibTransId="{2ABC517E-F988-4550-BC2D-FD238CFE60C2}"/>
    <dgm:cxn modelId="{49DE0042-D3A0-4BB7-B0CC-9D8D061060CE}" type="presParOf" srcId="{EDB473E9-87BF-456A-967C-F352E985CD28}" destId="{25FC86BD-E248-425B-9C74-5408A253F62E}" srcOrd="0" destOrd="0" presId="urn:microsoft.com/office/officeart/2005/8/layout/default"/>
    <dgm:cxn modelId="{82872E81-30E6-4332-B52B-328E795A805F}" type="presParOf" srcId="{EDB473E9-87BF-456A-967C-F352E985CD28}" destId="{398B7CFF-E376-4AF9-B9E4-65C2DFC232D1}" srcOrd="1" destOrd="0" presId="urn:microsoft.com/office/officeart/2005/8/layout/default"/>
    <dgm:cxn modelId="{202917BF-197E-4E7C-A3C5-E0B3A9AA44A9}" type="presParOf" srcId="{EDB473E9-87BF-456A-967C-F352E985CD28}" destId="{9AD7901B-84C7-44CA-A1B1-AD6336543480}" srcOrd="2" destOrd="0" presId="urn:microsoft.com/office/officeart/2005/8/layout/default"/>
    <dgm:cxn modelId="{60E498FC-94E4-46D4-A6A6-324C5955B0A6}" type="presParOf" srcId="{EDB473E9-87BF-456A-967C-F352E985CD28}" destId="{3ABDAEEA-7DCC-48C9-87E5-F1ACABDEBD55}" srcOrd="3" destOrd="0" presId="urn:microsoft.com/office/officeart/2005/8/layout/default"/>
    <dgm:cxn modelId="{BAA83AAE-0109-4139-BAA8-92FA31C58390}" type="presParOf" srcId="{EDB473E9-87BF-456A-967C-F352E985CD28}" destId="{EFD9AF48-E69B-4A0C-AF57-5AF62E72BE30}" srcOrd="4" destOrd="0" presId="urn:microsoft.com/office/officeart/2005/8/layout/default"/>
    <dgm:cxn modelId="{F71A83D8-6BCD-4F08-BE35-62EFF7E0B7BA}" type="presParOf" srcId="{EDB473E9-87BF-456A-967C-F352E985CD28}" destId="{A1F70AF9-5CFA-4012-B292-F4AB607AFAA0}" srcOrd="5" destOrd="0" presId="urn:microsoft.com/office/officeart/2005/8/layout/default"/>
    <dgm:cxn modelId="{5663C7F9-8CA4-4788-93BA-B4A44E150170}" type="presParOf" srcId="{EDB473E9-87BF-456A-967C-F352E985CD28}" destId="{71472F29-C07D-4AE1-AF67-5A6D1C04F229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A2E496F-5DA5-46F6-A492-D3F0AAFFB581}" type="doc">
      <dgm:prSet loTypeId="urn:microsoft.com/office/officeart/2005/8/layout/default" loCatId="list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ADEF96CC-5F37-4A37-8120-2E07B4A1D76A}">
      <dgm:prSet phldrT="[Text]"/>
      <dgm:spPr/>
      <dgm:t>
        <a:bodyPr/>
        <a:lstStyle/>
        <a:p>
          <a:r>
            <a:rPr lang="en-GB" dirty="0" smtClean="0"/>
            <a:t>Research into materials with low VOC (Volatile Organic Compounds) for indoor air quality – or other potential future health risks that may be posed by new emerging products &amp; technologies. (E.g. infrared)</a:t>
          </a:r>
          <a:endParaRPr lang="en-US" dirty="0"/>
        </a:p>
      </dgm:t>
    </dgm:pt>
    <dgm:pt modelId="{CF6D097B-9F49-4307-91C8-4AAE18B0EA07}" type="parTrans" cxnId="{6F5785A9-B948-4B70-BC2F-EA1343BE6C95}">
      <dgm:prSet/>
      <dgm:spPr/>
      <dgm:t>
        <a:bodyPr/>
        <a:lstStyle/>
        <a:p>
          <a:endParaRPr lang="en-US"/>
        </a:p>
      </dgm:t>
    </dgm:pt>
    <dgm:pt modelId="{E6BD5137-0B86-421A-B115-9020A2C80A7E}" type="sibTrans" cxnId="{6F5785A9-B948-4B70-BC2F-EA1343BE6C95}">
      <dgm:prSet/>
      <dgm:spPr/>
      <dgm:t>
        <a:bodyPr/>
        <a:lstStyle/>
        <a:p>
          <a:endParaRPr lang="en-US"/>
        </a:p>
      </dgm:t>
    </dgm:pt>
    <dgm:pt modelId="{B4ABAD15-E643-4A73-8CE1-51D7FE73B4A7}">
      <dgm:prSet/>
      <dgm:spPr/>
      <dgm:t>
        <a:bodyPr/>
        <a:lstStyle/>
        <a:p>
          <a:r>
            <a:rPr lang="en-GB" dirty="0" smtClean="0"/>
            <a:t>Occupant behaviour &amp; impact on building health.</a:t>
          </a:r>
          <a:endParaRPr lang="en-GB" dirty="0" smtClean="0"/>
        </a:p>
      </dgm:t>
    </dgm:pt>
    <dgm:pt modelId="{FB79111F-DE3D-4A1C-A9D2-D97A85CDD906}" type="parTrans" cxnId="{982C0022-2EC8-4520-811D-6B7CDB15A08A}">
      <dgm:prSet/>
      <dgm:spPr/>
      <dgm:t>
        <a:bodyPr/>
        <a:lstStyle/>
        <a:p>
          <a:endParaRPr lang="en-US"/>
        </a:p>
      </dgm:t>
    </dgm:pt>
    <dgm:pt modelId="{3E82E44B-E948-4842-89F3-98A392FE15DC}" type="sibTrans" cxnId="{982C0022-2EC8-4520-811D-6B7CDB15A08A}">
      <dgm:prSet/>
      <dgm:spPr/>
      <dgm:t>
        <a:bodyPr/>
        <a:lstStyle/>
        <a:p>
          <a:endParaRPr lang="en-US"/>
        </a:p>
      </dgm:t>
    </dgm:pt>
    <dgm:pt modelId="{B1ED0A3C-51AC-459C-9506-9A84E1507AB6}">
      <dgm:prSet/>
      <dgm:spPr/>
      <dgm:t>
        <a:bodyPr/>
        <a:lstStyle/>
        <a:p>
          <a:r>
            <a:rPr lang="en-GB" dirty="0" smtClean="0"/>
            <a:t>Impact of retrofitting on occupant health and well-being - pre- and post-indoor air quality assessments &amp; health evaluations.</a:t>
          </a:r>
          <a:endParaRPr lang="en-GB" dirty="0" smtClean="0"/>
        </a:p>
      </dgm:t>
    </dgm:pt>
    <dgm:pt modelId="{804C91AF-B86F-419A-B259-B37C87A87492}" type="parTrans" cxnId="{DDD47BFF-E56E-4F46-8C15-851F62CEF043}">
      <dgm:prSet/>
      <dgm:spPr/>
      <dgm:t>
        <a:bodyPr/>
        <a:lstStyle/>
        <a:p>
          <a:endParaRPr lang="en-US"/>
        </a:p>
      </dgm:t>
    </dgm:pt>
    <dgm:pt modelId="{58576D2B-A47A-4CEE-83F5-70F1D2B22BA9}" type="sibTrans" cxnId="{DDD47BFF-E56E-4F46-8C15-851F62CEF043}">
      <dgm:prSet/>
      <dgm:spPr/>
      <dgm:t>
        <a:bodyPr/>
        <a:lstStyle/>
        <a:p>
          <a:endParaRPr lang="en-US"/>
        </a:p>
      </dgm:t>
    </dgm:pt>
    <dgm:pt modelId="{B8224444-EAB5-4B8B-8939-AEC9BB82EC9B}">
      <dgm:prSet/>
      <dgm:spPr/>
      <dgm:t>
        <a:bodyPr/>
        <a:lstStyle/>
        <a:p>
          <a:r>
            <a:rPr lang="en-GB" dirty="0" smtClean="0"/>
            <a:t>Development of guidelines for ensuring a healthy indoor environment during and after retrofitting – what needs to be implemented?</a:t>
          </a:r>
          <a:endParaRPr lang="en-GB" dirty="0" smtClean="0"/>
        </a:p>
      </dgm:t>
    </dgm:pt>
    <dgm:pt modelId="{2ED2E5BE-EC1B-444D-8BC0-7AD13E6B4ED5}" type="parTrans" cxnId="{9A4741DD-301C-48DB-A26C-3734DD4E598C}">
      <dgm:prSet/>
      <dgm:spPr/>
      <dgm:t>
        <a:bodyPr/>
        <a:lstStyle/>
        <a:p>
          <a:endParaRPr lang="en-US"/>
        </a:p>
      </dgm:t>
    </dgm:pt>
    <dgm:pt modelId="{FC3D60C9-C023-4033-ACEA-629705AEE601}" type="sibTrans" cxnId="{9A4741DD-301C-48DB-A26C-3734DD4E598C}">
      <dgm:prSet/>
      <dgm:spPr/>
      <dgm:t>
        <a:bodyPr/>
        <a:lstStyle/>
        <a:p>
          <a:endParaRPr lang="en-US"/>
        </a:p>
      </dgm:t>
    </dgm:pt>
    <dgm:pt modelId="{00923167-60C7-4FE7-93CE-347C313CAA3A}">
      <dgm:prSet/>
      <dgm:spPr/>
      <dgm:t>
        <a:bodyPr/>
        <a:lstStyle/>
        <a:p>
          <a:r>
            <a:rPr lang="en-GB" dirty="0" smtClean="0"/>
            <a:t>How to implement PAS 2030 / 2035 and Retrofit Coordination in all works contracts, including cyclical </a:t>
          </a:r>
          <a:r>
            <a:rPr lang="en-GB" dirty="0" err="1" smtClean="0"/>
            <a:t>decs</a:t>
          </a:r>
          <a:r>
            <a:rPr lang="en-GB" dirty="0" smtClean="0"/>
            <a:t> to maintain retrofit quality with limited council budgets – legislation required.</a:t>
          </a:r>
          <a:endParaRPr lang="en-GB" dirty="0" smtClean="0"/>
        </a:p>
      </dgm:t>
    </dgm:pt>
    <dgm:pt modelId="{0DE3AA75-899A-4F60-A7D4-D9039965D58F}" type="parTrans" cxnId="{A0426264-253E-47C1-8C67-7C366302814E}">
      <dgm:prSet/>
      <dgm:spPr/>
      <dgm:t>
        <a:bodyPr/>
        <a:lstStyle/>
        <a:p>
          <a:endParaRPr lang="en-US"/>
        </a:p>
      </dgm:t>
    </dgm:pt>
    <dgm:pt modelId="{905EDCD8-22C3-4FE8-BEE0-8AE0B7F5CBC9}" type="sibTrans" cxnId="{A0426264-253E-47C1-8C67-7C366302814E}">
      <dgm:prSet/>
      <dgm:spPr/>
      <dgm:t>
        <a:bodyPr/>
        <a:lstStyle/>
        <a:p>
          <a:endParaRPr lang="en-US"/>
        </a:p>
      </dgm:t>
    </dgm:pt>
    <dgm:pt modelId="{988B3F1A-F3AB-4C03-B42E-5A8849710029}" type="pres">
      <dgm:prSet presAssocID="{5A2E496F-5DA5-46F6-A492-D3F0AAFFB581}" presName="diagram" presStyleCnt="0">
        <dgm:presLayoutVars>
          <dgm:dir/>
          <dgm:resizeHandles val="exact"/>
        </dgm:presLayoutVars>
      </dgm:prSet>
      <dgm:spPr/>
    </dgm:pt>
    <dgm:pt modelId="{3E5C5E1D-FF1B-4C4F-81E5-E2C1B89E8568}" type="pres">
      <dgm:prSet presAssocID="{ADEF96CC-5F37-4A37-8120-2E07B4A1D76A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31DAA6-5FCC-4E3F-BD90-6875D7224108}" type="pres">
      <dgm:prSet presAssocID="{E6BD5137-0B86-421A-B115-9020A2C80A7E}" presName="sibTrans" presStyleCnt="0"/>
      <dgm:spPr/>
    </dgm:pt>
    <dgm:pt modelId="{2E1196AA-9D32-4CF5-A4CD-1726A881F0A8}" type="pres">
      <dgm:prSet presAssocID="{B1ED0A3C-51AC-459C-9506-9A84E1507AB6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E5917A-6065-4536-BB3F-1CCCC4F42444}" type="pres">
      <dgm:prSet presAssocID="{58576D2B-A47A-4CEE-83F5-70F1D2B22BA9}" presName="sibTrans" presStyleCnt="0"/>
      <dgm:spPr/>
    </dgm:pt>
    <dgm:pt modelId="{7B359F38-2C88-44DA-8F08-605B4E46F698}" type="pres">
      <dgm:prSet presAssocID="{B8224444-EAB5-4B8B-8939-AEC9BB82EC9B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DA5783-7800-4871-ACD1-EB35D582710D}" type="pres">
      <dgm:prSet presAssocID="{FC3D60C9-C023-4033-ACEA-629705AEE601}" presName="sibTrans" presStyleCnt="0"/>
      <dgm:spPr/>
    </dgm:pt>
    <dgm:pt modelId="{78EEAE8C-0BBA-4342-B0B5-149D0376C083}" type="pres">
      <dgm:prSet presAssocID="{B4ABAD15-E643-4A73-8CE1-51D7FE73B4A7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F79F24-68B1-4E79-8B99-5263FB99C5AF}" type="pres">
      <dgm:prSet presAssocID="{3E82E44B-E948-4842-89F3-98A392FE15DC}" presName="sibTrans" presStyleCnt="0"/>
      <dgm:spPr/>
    </dgm:pt>
    <dgm:pt modelId="{56F7E6F4-434D-4BE4-A29A-12E239A738C7}" type="pres">
      <dgm:prSet presAssocID="{00923167-60C7-4FE7-93CE-347C313CAA3A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1EE802E-A164-49B8-A8B2-03CDA80C7E0F}" type="presOf" srcId="{B1ED0A3C-51AC-459C-9506-9A84E1507AB6}" destId="{2E1196AA-9D32-4CF5-A4CD-1726A881F0A8}" srcOrd="0" destOrd="0" presId="urn:microsoft.com/office/officeart/2005/8/layout/default"/>
    <dgm:cxn modelId="{6F5785A9-B948-4B70-BC2F-EA1343BE6C95}" srcId="{5A2E496F-5DA5-46F6-A492-D3F0AAFFB581}" destId="{ADEF96CC-5F37-4A37-8120-2E07B4A1D76A}" srcOrd="0" destOrd="0" parTransId="{CF6D097B-9F49-4307-91C8-4AAE18B0EA07}" sibTransId="{E6BD5137-0B86-421A-B115-9020A2C80A7E}"/>
    <dgm:cxn modelId="{982C0022-2EC8-4520-811D-6B7CDB15A08A}" srcId="{5A2E496F-5DA5-46F6-A492-D3F0AAFFB581}" destId="{B4ABAD15-E643-4A73-8CE1-51D7FE73B4A7}" srcOrd="3" destOrd="0" parTransId="{FB79111F-DE3D-4A1C-A9D2-D97A85CDD906}" sibTransId="{3E82E44B-E948-4842-89F3-98A392FE15DC}"/>
    <dgm:cxn modelId="{953DA69C-5483-42DD-A69E-E4C0CCB9E1E4}" type="presOf" srcId="{5A2E496F-5DA5-46F6-A492-D3F0AAFFB581}" destId="{988B3F1A-F3AB-4C03-B42E-5A8849710029}" srcOrd="0" destOrd="0" presId="urn:microsoft.com/office/officeart/2005/8/layout/default"/>
    <dgm:cxn modelId="{F9D66AAB-4940-463B-AC9D-3FD3C0F29B0B}" type="presOf" srcId="{00923167-60C7-4FE7-93CE-347C313CAA3A}" destId="{56F7E6F4-434D-4BE4-A29A-12E239A738C7}" srcOrd="0" destOrd="0" presId="urn:microsoft.com/office/officeart/2005/8/layout/default"/>
    <dgm:cxn modelId="{0C3FF511-6E6E-40FC-834A-256374CD3BF0}" type="presOf" srcId="{B4ABAD15-E643-4A73-8CE1-51D7FE73B4A7}" destId="{78EEAE8C-0BBA-4342-B0B5-149D0376C083}" srcOrd="0" destOrd="0" presId="urn:microsoft.com/office/officeart/2005/8/layout/default"/>
    <dgm:cxn modelId="{DDD47BFF-E56E-4F46-8C15-851F62CEF043}" srcId="{5A2E496F-5DA5-46F6-A492-D3F0AAFFB581}" destId="{B1ED0A3C-51AC-459C-9506-9A84E1507AB6}" srcOrd="1" destOrd="0" parTransId="{804C91AF-B86F-419A-B259-B37C87A87492}" sibTransId="{58576D2B-A47A-4CEE-83F5-70F1D2B22BA9}"/>
    <dgm:cxn modelId="{9A4741DD-301C-48DB-A26C-3734DD4E598C}" srcId="{5A2E496F-5DA5-46F6-A492-D3F0AAFFB581}" destId="{B8224444-EAB5-4B8B-8939-AEC9BB82EC9B}" srcOrd="2" destOrd="0" parTransId="{2ED2E5BE-EC1B-444D-8BC0-7AD13E6B4ED5}" sibTransId="{FC3D60C9-C023-4033-ACEA-629705AEE601}"/>
    <dgm:cxn modelId="{B9A7BA16-0A37-4076-91AC-08EF56540422}" type="presOf" srcId="{ADEF96CC-5F37-4A37-8120-2E07B4A1D76A}" destId="{3E5C5E1D-FF1B-4C4F-81E5-E2C1B89E8568}" srcOrd="0" destOrd="0" presId="urn:microsoft.com/office/officeart/2005/8/layout/default"/>
    <dgm:cxn modelId="{8045145A-36B9-4299-BCC6-B0E51D4B27BE}" type="presOf" srcId="{B8224444-EAB5-4B8B-8939-AEC9BB82EC9B}" destId="{7B359F38-2C88-44DA-8F08-605B4E46F698}" srcOrd="0" destOrd="0" presId="urn:microsoft.com/office/officeart/2005/8/layout/default"/>
    <dgm:cxn modelId="{A0426264-253E-47C1-8C67-7C366302814E}" srcId="{5A2E496F-5DA5-46F6-A492-D3F0AAFFB581}" destId="{00923167-60C7-4FE7-93CE-347C313CAA3A}" srcOrd="4" destOrd="0" parTransId="{0DE3AA75-899A-4F60-A7D4-D9039965D58F}" sibTransId="{905EDCD8-22C3-4FE8-BEE0-8AE0B7F5CBC9}"/>
    <dgm:cxn modelId="{DE6C3AAD-0CF2-4C8B-88EA-BC0383DBA65E}" type="presParOf" srcId="{988B3F1A-F3AB-4C03-B42E-5A8849710029}" destId="{3E5C5E1D-FF1B-4C4F-81E5-E2C1B89E8568}" srcOrd="0" destOrd="0" presId="urn:microsoft.com/office/officeart/2005/8/layout/default"/>
    <dgm:cxn modelId="{B5FE9245-E377-4BB8-BE5E-FFBB370F3A21}" type="presParOf" srcId="{988B3F1A-F3AB-4C03-B42E-5A8849710029}" destId="{0E31DAA6-5FCC-4E3F-BD90-6875D7224108}" srcOrd="1" destOrd="0" presId="urn:microsoft.com/office/officeart/2005/8/layout/default"/>
    <dgm:cxn modelId="{34ECD12D-B4FE-411A-8480-22EC626BE2B0}" type="presParOf" srcId="{988B3F1A-F3AB-4C03-B42E-5A8849710029}" destId="{2E1196AA-9D32-4CF5-A4CD-1726A881F0A8}" srcOrd="2" destOrd="0" presId="urn:microsoft.com/office/officeart/2005/8/layout/default"/>
    <dgm:cxn modelId="{7C3B6F88-C07D-455C-9B13-541ED4F72DFF}" type="presParOf" srcId="{988B3F1A-F3AB-4C03-B42E-5A8849710029}" destId="{94E5917A-6065-4536-BB3F-1CCCC4F42444}" srcOrd="3" destOrd="0" presId="urn:microsoft.com/office/officeart/2005/8/layout/default"/>
    <dgm:cxn modelId="{3706086A-535A-4A81-B058-0E6A569456AB}" type="presParOf" srcId="{988B3F1A-F3AB-4C03-B42E-5A8849710029}" destId="{7B359F38-2C88-44DA-8F08-605B4E46F698}" srcOrd="4" destOrd="0" presId="urn:microsoft.com/office/officeart/2005/8/layout/default"/>
    <dgm:cxn modelId="{C690E3A0-AB6C-4F78-BDBB-4010B74780A0}" type="presParOf" srcId="{988B3F1A-F3AB-4C03-B42E-5A8849710029}" destId="{20DA5783-7800-4871-ACD1-EB35D582710D}" srcOrd="5" destOrd="0" presId="urn:microsoft.com/office/officeart/2005/8/layout/default"/>
    <dgm:cxn modelId="{C1089A2D-B2F5-4AF4-A74B-04A94533F92C}" type="presParOf" srcId="{988B3F1A-F3AB-4C03-B42E-5A8849710029}" destId="{78EEAE8C-0BBA-4342-B0B5-149D0376C083}" srcOrd="6" destOrd="0" presId="urn:microsoft.com/office/officeart/2005/8/layout/default"/>
    <dgm:cxn modelId="{490AC565-964C-4254-82D3-2D0FD946C14B}" type="presParOf" srcId="{988B3F1A-F3AB-4C03-B42E-5A8849710029}" destId="{90F79F24-68B1-4E79-8B99-5263FB99C5AF}" srcOrd="7" destOrd="0" presId="urn:microsoft.com/office/officeart/2005/8/layout/default"/>
    <dgm:cxn modelId="{6E6CB03C-DD53-457A-B4CF-71541262DD9E}" type="presParOf" srcId="{988B3F1A-F3AB-4C03-B42E-5A8849710029}" destId="{56F7E6F4-434D-4BE4-A29A-12E239A738C7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5C5E1D-FF1B-4C4F-81E5-E2C1B89E8568}">
      <dsp:nvSpPr>
        <dsp:cNvPr id="0" name=""/>
        <dsp:cNvSpPr/>
      </dsp:nvSpPr>
      <dsp:spPr>
        <a:xfrm>
          <a:off x="3113" y="272843"/>
          <a:ext cx="2469825" cy="1481895"/>
        </a:xfrm>
        <a:prstGeom prst="rect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500" kern="1200" dirty="0" smtClean="0"/>
            <a:t>fit for the future</a:t>
          </a:r>
          <a:endParaRPr lang="en-US" sz="3500" kern="1200" dirty="0"/>
        </a:p>
      </dsp:txBody>
      <dsp:txXfrm>
        <a:off x="3113" y="272843"/>
        <a:ext cx="2469825" cy="1481895"/>
      </dsp:txXfrm>
    </dsp:sp>
    <dsp:sp modelId="{80AA3E41-425F-4507-8C05-6C9A651A7A4A}">
      <dsp:nvSpPr>
        <dsp:cNvPr id="0" name=""/>
        <dsp:cNvSpPr/>
      </dsp:nvSpPr>
      <dsp:spPr>
        <a:xfrm>
          <a:off x="2719921" y="272843"/>
          <a:ext cx="2469825" cy="1481895"/>
        </a:xfrm>
        <a:prstGeom prst="rect">
          <a:avLst/>
        </a:prstGeom>
        <a:solidFill>
          <a:schemeClr val="accent1">
            <a:shade val="50000"/>
            <a:hueOff val="167129"/>
            <a:satOff val="4478"/>
            <a:lumOff val="1972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500" kern="1200" smtClean="0"/>
            <a:t>climate resilient</a:t>
          </a:r>
          <a:endParaRPr lang="en-GB" sz="3500" kern="1200" dirty="0" smtClean="0"/>
        </a:p>
      </dsp:txBody>
      <dsp:txXfrm>
        <a:off x="2719921" y="272843"/>
        <a:ext cx="2469825" cy="1481895"/>
      </dsp:txXfrm>
    </dsp:sp>
    <dsp:sp modelId="{91A0970A-CEBA-46F3-BA2F-10AF10204446}">
      <dsp:nvSpPr>
        <dsp:cNvPr id="0" name=""/>
        <dsp:cNvSpPr/>
      </dsp:nvSpPr>
      <dsp:spPr>
        <a:xfrm>
          <a:off x="5436729" y="272843"/>
          <a:ext cx="2469825" cy="1481895"/>
        </a:xfrm>
        <a:prstGeom prst="rect">
          <a:avLst/>
        </a:prstGeom>
        <a:solidFill>
          <a:schemeClr val="accent1">
            <a:shade val="50000"/>
            <a:hueOff val="334258"/>
            <a:satOff val="8955"/>
            <a:lumOff val="394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500" kern="1200" smtClean="0"/>
            <a:t>healthy and comfortable</a:t>
          </a:r>
          <a:endParaRPr lang="en-GB" sz="3500" kern="1200" dirty="0" smtClean="0"/>
        </a:p>
      </dsp:txBody>
      <dsp:txXfrm>
        <a:off x="5436729" y="272843"/>
        <a:ext cx="2469825" cy="1481895"/>
      </dsp:txXfrm>
    </dsp:sp>
    <dsp:sp modelId="{211308BD-FFDD-46F5-BC1F-8EF24C1BCBDB}">
      <dsp:nvSpPr>
        <dsp:cNvPr id="0" name=""/>
        <dsp:cNvSpPr/>
      </dsp:nvSpPr>
      <dsp:spPr>
        <a:xfrm>
          <a:off x="8153538" y="272843"/>
          <a:ext cx="2469825" cy="1481895"/>
        </a:xfrm>
        <a:prstGeom prst="rect">
          <a:avLst/>
        </a:prstGeom>
        <a:solidFill>
          <a:schemeClr val="accent1">
            <a:shade val="50000"/>
            <a:hueOff val="167129"/>
            <a:satOff val="4478"/>
            <a:lumOff val="1972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500" kern="1200" smtClean="0"/>
            <a:t>low carbon</a:t>
          </a:r>
          <a:endParaRPr lang="en-GB" sz="3500" kern="1200" dirty="0"/>
        </a:p>
      </dsp:txBody>
      <dsp:txXfrm>
        <a:off x="8153538" y="272843"/>
        <a:ext cx="2469825" cy="14818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FC86BD-E248-425B-9C74-5408A253F62E}">
      <dsp:nvSpPr>
        <dsp:cNvPr id="0" name=""/>
        <dsp:cNvSpPr/>
      </dsp:nvSpPr>
      <dsp:spPr>
        <a:xfrm>
          <a:off x="1450" y="363778"/>
          <a:ext cx="1827074" cy="1096244"/>
        </a:xfrm>
        <a:prstGeom prst="rect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dirty="0" smtClean="0"/>
            <a:t>external / internal wall insulation</a:t>
          </a:r>
          <a:endParaRPr lang="en-US" sz="2200" kern="1200" dirty="0"/>
        </a:p>
      </dsp:txBody>
      <dsp:txXfrm>
        <a:off x="1450" y="363778"/>
        <a:ext cx="1827074" cy="1096244"/>
      </dsp:txXfrm>
    </dsp:sp>
    <dsp:sp modelId="{2FDDAE18-6BFC-4EC0-84F2-4353773987E1}">
      <dsp:nvSpPr>
        <dsp:cNvPr id="0" name=""/>
        <dsp:cNvSpPr/>
      </dsp:nvSpPr>
      <dsp:spPr>
        <a:xfrm>
          <a:off x="2011232" y="363778"/>
          <a:ext cx="1827074" cy="1096244"/>
        </a:xfrm>
        <a:prstGeom prst="rect">
          <a:avLst/>
        </a:prstGeom>
        <a:solidFill>
          <a:schemeClr val="accent1">
            <a:shade val="50000"/>
            <a:hueOff val="111419"/>
            <a:satOff val="2985"/>
            <a:lumOff val="1315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dirty="0" smtClean="0"/>
            <a:t>loft / roof insulation</a:t>
          </a:r>
          <a:endParaRPr lang="en-US" sz="2200" kern="1200" dirty="0"/>
        </a:p>
      </dsp:txBody>
      <dsp:txXfrm>
        <a:off x="2011232" y="363778"/>
        <a:ext cx="1827074" cy="1096244"/>
      </dsp:txXfrm>
    </dsp:sp>
    <dsp:sp modelId="{56E88581-CAC3-4D4A-992D-21B6522F1EAD}">
      <dsp:nvSpPr>
        <dsp:cNvPr id="0" name=""/>
        <dsp:cNvSpPr/>
      </dsp:nvSpPr>
      <dsp:spPr>
        <a:xfrm>
          <a:off x="4021014" y="363778"/>
          <a:ext cx="1827074" cy="1096244"/>
        </a:xfrm>
        <a:prstGeom prst="rect">
          <a:avLst/>
        </a:prstGeom>
        <a:solidFill>
          <a:schemeClr val="accent1">
            <a:shade val="50000"/>
            <a:hueOff val="222839"/>
            <a:satOff val="5970"/>
            <a:lumOff val="263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dirty="0" smtClean="0"/>
            <a:t>under floor insulation</a:t>
          </a:r>
          <a:endParaRPr lang="en-US" sz="2200" kern="1200" dirty="0"/>
        </a:p>
      </dsp:txBody>
      <dsp:txXfrm>
        <a:off x="4021014" y="363778"/>
        <a:ext cx="1827074" cy="1096244"/>
      </dsp:txXfrm>
    </dsp:sp>
    <dsp:sp modelId="{9F547D5D-2ACB-4371-8202-00BD65BBE2CC}">
      <dsp:nvSpPr>
        <dsp:cNvPr id="0" name=""/>
        <dsp:cNvSpPr/>
      </dsp:nvSpPr>
      <dsp:spPr>
        <a:xfrm>
          <a:off x="6030796" y="363778"/>
          <a:ext cx="1827074" cy="1096244"/>
        </a:xfrm>
        <a:prstGeom prst="rect">
          <a:avLst/>
        </a:prstGeom>
        <a:solidFill>
          <a:schemeClr val="accent1">
            <a:shade val="50000"/>
            <a:hueOff val="334258"/>
            <a:satOff val="8955"/>
            <a:lumOff val="394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dirty="0" smtClean="0"/>
            <a:t>double / triple glazed doors / windows</a:t>
          </a:r>
          <a:endParaRPr lang="en-US" sz="2200" kern="1200" dirty="0"/>
        </a:p>
      </dsp:txBody>
      <dsp:txXfrm>
        <a:off x="6030796" y="363778"/>
        <a:ext cx="1827074" cy="1096244"/>
      </dsp:txXfrm>
    </dsp:sp>
    <dsp:sp modelId="{56C87E4D-9B81-4259-9661-C7A7F1739459}">
      <dsp:nvSpPr>
        <dsp:cNvPr id="0" name=""/>
        <dsp:cNvSpPr/>
      </dsp:nvSpPr>
      <dsp:spPr>
        <a:xfrm>
          <a:off x="8040578" y="363778"/>
          <a:ext cx="1827074" cy="1096244"/>
        </a:xfrm>
        <a:prstGeom prst="rect">
          <a:avLst/>
        </a:prstGeom>
        <a:solidFill>
          <a:schemeClr val="accent1">
            <a:shade val="50000"/>
            <a:hueOff val="222839"/>
            <a:satOff val="5970"/>
            <a:lumOff val="263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dirty="0" smtClean="0"/>
            <a:t>low carbon heating solutions</a:t>
          </a:r>
          <a:endParaRPr lang="en-GB" sz="2200" kern="1200" dirty="0" smtClean="0"/>
        </a:p>
      </dsp:txBody>
      <dsp:txXfrm>
        <a:off x="8040578" y="363778"/>
        <a:ext cx="1827074" cy="1096244"/>
      </dsp:txXfrm>
    </dsp:sp>
    <dsp:sp modelId="{AFD362B4-5A7B-4D1B-B3B1-04B28EE2C581}">
      <dsp:nvSpPr>
        <dsp:cNvPr id="0" name=""/>
        <dsp:cNvSpPr/>
      </dsp:nvSpPr>
      <dsp:spPr>
        <a:xfrm>
          <a:off x="10050361" y="363778"/>
          <a:ext cx="1827074" cy="1096244"/>
        </a:xfrm>
        <a:prstGeom prst="rect">
          <a:avLst/>
        </a:prstGeom>
        <a:solidFill>
          <a:schemeClr val="accent1">
            <a:shade val="50000"/>
            <a:hueOff val="111419"/>
            <a:satOff val="2985"/>
            <a:lumOff val="1315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dirty="0" smtClean="0"/>
            <a:t>solar PV</a:t>
          </a:r>
          <a:endParaRPr lang="en-GB" sz="2200" kern="1200" dirty="0" smtClean="0"/>
        </a:p>
      </dsp:txBody>
      <dsp:txXfrm>
        <a:off x="10050361" y="363778"/>
        <a:ext cx="1827074" cy="109624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5C5E1D-FF1B-4C4F-81E5-E2C1B89E8568}">
      <dsp:nvSpPr>
        <dsp:cNvPr id="0" name=""/>
        <dsp:cNvSpPr/>
      </dsp:nvSpPr>
      <dsp:spPr>
        <a:xfrm>
          <a:off x="903899" y="874"/>
          <a:ext cx="2043149" cy="1225889"/>
        </a:xfrm>
        <a:prstGeom prst="rect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 smtClean="0"/>
            <a:t>Finance &amp; funding</a:t>
          </a:r>
          <a:endParaRPr lang="en-US" sz="2400" kern="1200" dirty="0"/>
        </a:p>
      </dsp:txBody>
      <dsp:txXfrm>
        <a:off x="903899" y="874"/>
        <a:ext cx="2043149" cy="1225889"/>
      </dsp:txXfrm>
    </dsp:sp>
    <dsp:sp modelId="{4DC2AF54-AD9B-4C49-8F3E-D1311BA7CAEB}">
      <dsp:nvSpPr>
        <dsp:cNvPr id="0" name=""/>
        <dsp:cNvSpPr/>
      </dsp:nvSpPr>
      <dsp:spPr>
        <a:xfrm>
          <a:off x="3151363" y="874"/>
          <a:ext cx="2043149" cy="1225889"/>
        </a:xfrm>
        <a:prstGeom prst="rect">
          <a:avLst/>
        </a:prstGeom>
        <a:solidFill>
          <a:schemeClr val="accent1">
            <a:shade val="50000"/>
            <a:hueOff val="95502"/>
            <a:satOff val="2559"/>
            <a:lumOff val="1127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 smtClean="0"/>
            <a:t>Procurement, resourcing &amp; capacity</a:t>
          </a:r>
          <a:endParaRPr lang="en-GB" sz="2400" kern="1200" dirty="0" smtClean="0"/>
        </a:p>
      </dsp:txBody>
      <dsp:txXfrm>
        <a:off x="3151363" y="874"/>
        <a:ext cx="2043149" cy="1225889"/>
      </dsp:txXfrm>
    </dsp:sp>
    <dsp:sp modelId="{5F67EE01-7F53-4F8C-AED1-4BBEDABAFC54}">
      <dsp:nvSpPr>
        <dsp:cNvPr id="0" name=""/>
        <dsp:cNvSpPr/>
      </dsp:nvSpPr>
      <dsp:spPr>
        <a:xfrm>
          <a:off x="5398827" y="874"/>
          <a:ext cx="2043149" cy="1225889"/>
        </a:xfrm>
        <a:prstGeom prst="rect">
          <a:avLst/>
        </a:prstGeom>
        <a:solidFill>
          <a:schemeClr val="accent1">
            <a:shade val="50000"/>
            <a:hueOff val="191005"/>
            <a:satOff val="5117"/>
            <a:lumOff val="2254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smtClean="0"/>
            <a:t>Diversity of stock</a:t>
          </a:r>
          <a:endParaRPr lang="en-GB" sz="2400" kern="1200" dirty="0" smtClean="0"/>
        </a:p>
      </dsp:txBody>
      <dsp:txXfrm>
        <a:off x="5398827" y="874"/>
        <a:ext cx="2043149" cy="1225889"/>
      </dsp:txXfrm>
    </dsp:sp>
    <dsp:sp modelId="{3B23AD07-AEAF-4AD4-A011-E49558DC45AF}">
      <dsp:nvSpPr>
        <dsp:cNvPr id="0" name=""/>
        <dsp:cNvSpPr/>
      </dsp:nvSpPr>
      <dsp:spPr>
        <a:xfrm>
          <a:off x="7646291" y="874"/>
          <a:ext cx="2043149" cy="1225889"/>
        </a:xfrm>
        <a:prstGeom prst="rect">
          <a:avLst/>
        </a:prstGeom>
        <a:solidFill>
          <a:schemeClr val="accent1">
            <a:shade val="50000"/>
            <a:hueOff val="286507"/>
            <a:satOff val="7676"/>
            <a:lumOff val="3381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smtClean="0"/>
            <a:t>Technological compatability</a:t>
          </a:r>
          <a:endParaRPr lang="en-GB" sz="2400" kern="1200" dirty="0" smtClean="0"/>
        </a:p>
      </dsp:txBody>
      <dsp:txXfrm>
        <a:off x="7646291" y="874"/>
        <a:ext cx="2043149" cy="1225889"/>
      </dsp:txXfrm>
    </dsp:sp>
    <dsp:sp modelId="{E72E3B1B-F1DC-4319-9BBB-B986CDDD1398}">
      <dsp:nvSpPr>
        <dsp:cNvPr id="0" name=""/>
        <dsp:cNvSpPr/>
      </dsp:nvSpPr>
      <dsp:spPr>
        <a:xfrm>
          <a:off x="2027631" y="1431078"/>
          <a:ext cx="2043149" cy="1225889"/>
        </a:xfrm>
        <a:prstGeom prst="rect">
          <a:avLst/>
        </a:prstGeom>
        <a:solidFill>
          <a:schemeClr val="accent1">
            <a:shade val="50000"/>
            <a:hueOff val="286507"/>
            <a:satOff val="7676"/>
            <a:lumOff val="3381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smtClean="0"/>
            <a:t>Leaseholders</a:t>
          </a:r>
          <a:endParaRPr lang="en-GB" sz="2400" kern="1200" dirty="0" smtClean="0"/>
        </a:p>
      </dsp:txBody>
      <dsp:txXfrm>
        <a:off x="2027631" y="1431078"/>
        <a:ext cx="2043149" cy="1225889"/>
      </dsp:txXfrm>
    </dsp:sp>
    <dsp:sp modelId="{57F1BF08-C8FF-45B5-A86E-715795A7491C}">
      <dsp:nvSpPr>
        <dsp:cNvPr id="0" name=""/>
        <dsp:cNvSpPr/>
      </dsp:nvSpPr>
      <dsp:spPr>
        <a:xfrm>
          <a:off x="4275095" y="1431078"/>
          <a:ext cx="2043149" cy="1225889"/>
        </a:xfrm>
        <a:prstGeom prst="rect">
          <a:avLst/>
        </a:prstGeom>
        <a:solidFill>
          <a:schemeClr val="accent1">
            <a:shade val="50000"/>
            <a:hueOff val="191005"/>
            <a:satOff val="5117"/>
            <a:lumOff val="2254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 smtClean="0"/>
            <a:t>Disruption</a:t>
          </a:r>
          <a:endParaRPr lang="en-GB" sz="2400" kern="1200" dirty="0" smtClean="0"/>
        </a:p>
      </dsp:txBody>
      <dsp:txXfrm>
        <a:off x="4275095" y="1431078"/>
        <a:ext cx="2043149" cy="1225889"/>
      </dsp:txXfrm>
    </dsp:sp>
    <dsp:sp modelId="{78EEAE8C-0BBA-4342-B0B5-149D0376C083}">
      <dsp:nvSpPr>
        <dsp:cNvPr id="0" name=""/>
        <dsp:cNvSpPr/>
      </dsp:nvSpPr>
      <dsp:spPr>
        <a:xfrm>
          <a:off x="6522559" y="1431078"/>
          <a:ext cx="2043149" cy="1225889"/>
        </a:xfrm>
        <a:prstGeom prst="rect">
          <a:avLst/>
        </a:prstGeom>
        <a:solidFill>
          <a:schemeClr val="accent1">
            <a:shade val="50000"/>
            <a:hueOff val="95502"/>
            <a:satOff val="2559"/>
            <a:lumOff val="1127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 smtClean="0"/>
            <a:t>Occupant behaviour</a:t>
          </a:r>
          <a:endParaRPr lang="en-GB" sz="2400" kern="1200" dirty="0" smtClean="0"/>
        </a:p>
      </dsp:txBody>
      <dsp:txXfrm>
        <a:off x="6522559" y="1431078"/>
        <a:ext cx="2043149" cy="122588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FC86BD-E248-425B-9C74-5408A253F62E}">
      <dsp:nvSpPr>
        <dsp:cNvPr id="0" name=""/>
        <dsp:cNvSpPr/>
      </dsp:nvSpPr>
      <dsp:spPr>
        <a:xfrm>
          <a:off x="128185" y="695"/>
          <a:ext cx="2702910" cy="1621746"/>
        </a:xfrm>
        <a:prstGeom prst="rect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Indoor air quality and ventilation can be compromised during retrofitting.</a:t>
          </a:r>
          <a:endParaRPr lang="en-US" sz="2000" kern="1200" dirty="0"/>
        </a:p>
      </dsp:txBody>
      <dsp:txXfrm>
        <a:off x="128185" y="695"/>
        <a:ext cx="2702910" cy="1621746"/>
      </dsp:txXfrm>
    </dsp:sp>
    <dsp:sp modelId="{9AD7901B-84C7-44CA-A1B1-AD6336543480}">
      <dsp:nvSpPr>
        <dsp:cNvPr id="0" name=""/>
        <dsp:cNvSpPr/>
      </dsp:nvSpPr>
      <dsp:spPr>
        <a:xfrm>
          <a:off x="3101386" y="695"/>
          <a:ext cx="2702910" cy="1621746"/>
        </a:xfrm>
        <a:prstGeom prst="rect">
          <a:avLst/>
        </a:prstGeom>
        <a:solidFill>
          <a:schemeClr val="accent1">
            <a:shade val="50000"/>
            <a:hueOff val="167129"/>
            <a:satOff val="4478"/>
            <a:lumOff val="1972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smtClean="0"/>
            <a:t>Introduction of new materials may pose health risks.</a:t>
          </a:r>
          <a:endParaRPr lang="en-GB" sz="2000" kern="1200" dirty="0" smtClean="0"/>
        </a:p>
      </dsp:txBody>
      <dsp:txXfrm>
        <a:off x="3101386" y="695"/>
        <a:ext cx="2702910" cy="1621746"/>
      </dsp:txXfrm>
    </dsp:sp>
    <dsp:sp modelId="{EFD9AF48-E69B-4A0C-AF57-5AF62E72BE30}">
      <dsp:nvSpPr>
        <dsp:cNvPr id="0" name=""/>
        <dsp:cNvSpPr/>
      </dsp:nvSpPr>
      <dsp:spPr>
        <a:xfrm>
          <a:off x="6074588" y="695"/>
          <a:ext cx="2702910" cy="1621746"/>
        </a:xfrm>
        <a:prstGeom prst="rect">
          <a:avLst/>
        </a:prstGeom>
        <a:solidFill>
          <a:schemeClr val="accent1">
            <a:shade val="50000"/>
            <a:hueOff val="334258"/>
            <a:satOff val="8955"/>
            <a:lumOff val="394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Balancing energy efficiency with occupant health – prioritisation of measures.</a:t>
          </a:r>
          <a:endParaRPr lang="en-GB" sz="2000" kern="1200" dirty="0" smtClean="0"/>
        </a:p>
      </dsp:txBody>
      <dsp:txXfrm>
        <a:off x="6074588" y="695"/>
        <a:ext cx="2702910" cy="1621746"/>
      </dsp:txXfrm>
    </dsp:sp>
    <dsp:sp modelId="{71472F29-C07D-4AE1-AF67-5A6D1C04F229}">
      <dsp:nvSpPr>
        <dsp:cNvPr id="0" name=""/>
        <dsp:cNvSpPr/>
      </dsp:nvSpPr>
      <dsp:spPr>
        <a:xfrm>
          <a:off x="9047790" y="695"/>
          <a:ext cx="2702910" cy="1621746"/>
        </a:xfrm>
        <a:prstGeom prst="rect">
          <a:avLst/>
        </a:prstGeom>
        <a:solidFill>
          <a:schemeClr val="accent1">
            <a:shade val="50000"/>
            <a:hueOff val="167129"/>
            <a:satOff val="4478"/>
            <a:lumOff val="1972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Risk of poorly installed measures creating more problems / worsening building performance.</a:t>
          </a:r>
          <a:endParaRPr lang="en-GB" sz="2000" kern="1200" dirty="0" smtClean="0"/>
        </a:p>
      </dsp:txBody>
      <dsp:txXfrm>
        <a:off x="9047790" y="695"/>
        <a:ext cx="2702910" cy="162174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5C5E1D-FF1B-4C4F-81E5-E2C1B89E8568}">
      <dsp:nvSpPr>
        <dsp:cNvPr id="0" name=""/>
        <dsp:cNvSpPr/>
      </dsp:nvSpPr>
      <dsp:spPr>
        <a:xfrm>
          <a:off x="0" y="318491"/>
          <a:ext cx="3226352" cy="1935811"/>
        </a:xfrm>
        <a:prstGeom prst="rect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Research into materials with low VOC (Volatile Organic Compounds) for indoor air quality – or other potential future health risks that may be posed by new emerging products &amp; technologies. (E.g. infrared)</a:t>
          </a:r>
          <a:endParaRPr lang="en-US" sz="1800" kern="1200" dirty="0"/>
        </a:p>
      </dsp:txBody>
      <dsp:txXfrm>
        <a:off x="0" y="318491"/>
        <a:ext cx="3226352" cy="1935811"/>
      </dsp:txXfrm>
    </dsp:sp>
    <dsp:sp modelId="{2E1196AA-9D32-4CF5-A4CD-1726A881F0A8}">
      <dsp:nvSpPr>
        <dsp:cNvPr id="0" name=""/>
        <dsp:cNvSpPr/>
      </dsp:nvSpPr>
      <dsp:spPr>
        <a:xfrm>
          <a:off x="3548988" y="318491"/>
          <a:ext cx="3226352" cy="1935811"/>
        </a:xfrm>
        <a:prstGeom prst="rect">
          <a:avLst/>
        </a:prstGeom>
        <a:solidFill>
          <a:schemeClr val="accent1">
            <a:shade val="50000"/>
            <a:hueOff val="133703"/>
            <a:satOff val="3582"/>
            <a:lumOff val="157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Impact of retrofitting on occupant health and well-being - pre- and post-indoor air quality assessments &amp; health evaluations.</a:t>
          </a:r>
          <a:endParaRPr lang="en-GB" sz="1800" kern="1200" dirty="0" smtClean="0"/>
        </a:p>
      </dsp:txBody>
      <dsp:txXfrm>
        <a:off x="3548988" y="318491"/>
        <a:ext cx="3226352" cy="1935811"/>
      </dsp:txXfrm>
    </dsp:sp>
    <dsp:sp modelId="{7B359F38-2C88-44DA-8F08-605B4E46F698}">
      <dsp:nvSpPr>
        <dsp:cNvPr id="0" name=""/>
        <dsp:cNvSpPr/>
      </dsp:nvSpPr>
      <dsp:spPr>
        <a:xfrm>
          <a:off x="7097976" y="318491"/>
          <a:ext cx="3226352" cy="1935811"/>
        </a:xfrm>
        <a:prstGeom prst="rect">
          <a:avLst/>
        </a:prstGeom>
        <a:solidFill>
          <a:schemeClr val="accent1">
            <a:shade val="50000"/>
            <a:hueOff val="267407"/>
            <a:satOff val="7164"/>
            <a:lumOff val="3156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Development of guidelines for ensuring a healthy indoor environment during and after retrofitting – what needs to be implemented?</a:t>
          </a:r>
          <a:endParaRPr lang="en-GB" sz="1800" kern="1200" dirty="0" smtClean="0"/>
        </a:p>
      </dsp:txBody>
      <dsp:txXfrm>
        <a:off x="7097976" y="318491"/>
        <a:ext cx="3226352" cy="1935811"/>
      </dsp:txXfrm>
    </dsp:sp>
    <dsp:sp modelId="{78EEAE8C-0BBA-4342-B0B5-149D0376C083}">
      <dsp:nvSpPr>
        <dsp:cNvPr id="0" name=""/>
        <dsp:cNvSpPr/>
      </dsp:nvSpPr>
      <dsp:spPr>
        <a:xfrm>
          <a:off x="1774494" y="2576938"/>
          <a:ext cx="3226352" cy="1935811"/>
        </a:xfrm>
        <a:prstGeom prst="rect">
          <a:avLst/>
        </a:prstGeom>
        <a:solidFill>
          <a:schemeClr val="accent1">
            <a:shade val="50000"/>
            <a:hueOff val="267407"/>
            <a:satOff val="7164"/>
            <a:lumOff val="3156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Occupant behaviour &amp; impact on building health.</a:t>
          </a:r>
          <a:endParaRPr lang="en-GB" sz="1800" kern="1200" dirty="0" smtClean="0"/>
        </a:p>
      </dsp:txBody>
      <dsp:txXfrm>
        <a:off x="1774494" y="2576938"/>
        <a:ext cx="3226352" cy="1935811"/>
      </dsp:txXfrm>
    </dsp:sp>
    <dsp:sp modelId="{56F7E6F4-434D-4BE4-A29A-12E239A738C7}">
      <dsp:nvSpPr>
        <dsp:cNvPr id="0" name=""/>
        <dsp:cNvSpPr/>
      </dsp:nvSpPr>
      <dsp:spPr>
        <a:xfrm>
          <a:off x="5323482" y="2576938"/>
          <a:ext cx="3226352" cy="1935811"/>
        </a:xfrm>
        <a:prstGeom prst="rect">
          <a:avLst/>
        </a:prstGeom>
        <a:solidFill>
          <a:schemeClr val="accent1">
            <a:shade val="50000"/>
            <a:hueOff val="133703"/>
            <a:satOff val="3582"/>
            <a:lumOff val="157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How to implement PAS 2030 / 2035 and Retrofit Coordination in all works contracts, including cyclical </a:t>
          </a:r>
          <a:r>
            <a:rPr lang="en-GB" sz="1800" kern="1200" dirty="0" err="1" smtClean="0"/>
            <a:t>decs</a:t>
          </a:r>
          <a:r>
            <a:rPr lang="en-GB" sz="1800" kern="1200" dirty="0" smtClean="0"/>
            <a:t> to maintain retrofit quality with limited council budgets – legislation required.</a:t>
          </a:r>
          <a:endParaRPr lang="en-GB" sz="1800" kern="1200" dirty="0" smtClean="0"/>
        </a:p>
      </dsp:txBody>
      <dsp:txXfrm>
        <a:off x="5323482" y="2576938"/>
        <a:ext cx="3226352" cy="19358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668091-DEF7-49F3-8493-F0AEBA06A9BC}" type="datetimeFigureOut">
              <a:rPr lang="en-GB" smtClean="0"/>
              <a:t>28/11/2023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29C8F5-3491-4A44-B903-866FB4E7C9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57511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3E121-6299-4551-B210-A3B389E71FAD}" type="datetimeFigureOut">
              <a:rPr lang="en-GB" smtClean="0"/>
              <a:t>27/11/2023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C0114-D528-4A28-A41C-04D8B2F17A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1922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3E121-6299-4551-B210-A3B389E71FAD}" type="datetimeFigureOut">
              <a:rPr lang="en-GB" smtClean="0"/>
              <a:t>27/11/2023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C0114-D528-4A28-A41C-04D8B2F17A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5228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3E121-6299-4551-B210-A3B389E71FAD}" type="datetimeFigureOut">
              <a:rPr lang="en-GB" smtClean="0"/>
              <a:t>27/11/2023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C0114-D528-4A28-A41C-04D8B2F17A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27730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E47EA4-8B15-4D96-2599-69F66ED881B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6133" y="5731317"/>
            <a:ext cx="3195267" cy="365125"/>
          </a:xfrm>
        </p:spPr>
        <p:txBody>
          <a:bodyPr/>
          <a:lstStyle/>
          <a:p>
            <a:fld id="{F4D58AFF-2910-6A40-8E89-C10FF5408B01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CCDEE289-92C0-1262-E7D1-21CE8DF15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5731317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1F536249-6254-9324-FF6C-1E40D730E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5731317"/>
            <a:ext cx="3195267" cy="365125"/>
          </a:xfrm>
        </p:spPr>
        <p:txBody>
          <a:bodyPr/>
          <a:lstStyle/>
          <a:p>
            <a:fld id="{1145D13D-8406-BD4B-8A9C-ECEBB7E6233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C09A43F-F1D3-EC32-B21E-0E7517C4734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86133" y="278303"/>
            <a:ext cx="9144000" cy="744585"/>
          </a:xfrm>
        </p:spPr>
        <p:txBody>
          <a:bodyPr anchor="b">
            <a:normAutofit/>
          </a:bodyPr>
          <a:lstStyle>
            <a:lvl1pPr algn="l">
              <a:defRPr sz="4000" b="1">
                <a:solidFill>
                  <a:srgbClr val="006B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should be Arial Bold 40pt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16231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3E121-6299-4551-B210-A3B389E71FAD}" type="datetimeFigureOut">
              <a:rPr lang="en-GB" smtClean="0"/>
              <a:t>27/11/2023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C0114-D528-4A28-A41C-04D8B2F17A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960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3E121-6299-4551-B210-A3B389E71FAD}" type="datetimeFigureOut">
              <a:rPr lang="en-GB" smtClean="0"/>
              <a:t>27/11/2023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C0114-D528-4A28-A41C-04D8B2F17A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378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3E121-6299-4551-B210-A3B389E71FAD}" type="datetimeFigureOut">
              <a:rPr lang="en-GB" smtClean="0"/>
              <a:t>27/11/2023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C0114-D528-4A28-A41C-04D8B2F17A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7994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3E121-6299-4551-B210-A3B389E71FAD}" type="datetimeFigureOut">
              <a:rPr lang="en-GB" smtClean="0"/>
              <a:t>27/11/2023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C0114-D528-4A28-A41C-04D8B2F17A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2615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3E121-6299-4551-B210-A3B389E71FAD}" type="datetimeFigureOut">
              <a:rPr lang="en-GB" smtClean="0"/>
              <a:t>27/11/2023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C0114-D528-4A28-A41C-04D8B2F17A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7397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3E121-6299-4551-B210-A3B389E71FAD}" type="datetimeFigureOut">
              <a:rPr lang="en-GB" smtClean="0"/>
              <a:t>27/11/2023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C0114-D528-4A28-A41C-04D8B2F17A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0530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3E121-6299-4551-B210-A3B389E71FAD}" type="datetimeFigureOut">
              <a:rPr lang="en-GB" smtClean="0"/>
              <a:t>27/11/2023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C0114-D528-4A28-A41C-04D8B2F17A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4777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3E121-6299-4551-B210-A3B389E71FAD}" type="datetimeFigureOut">
              <a:rPr lang="en-GB" smtClean="0"/>
              <a:t>27/11/2023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C0114-D528-4A28-A41C-04D8B2F17A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1818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73E121-6299-4551-B210-A3B389E71FAD}" type="datetimeFigureOut">
              <a:rPr lang="en-GB" smtClean="0"/>
              <a:t>27/11/2023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1C0114-D528-4A28-A41C-04D8B2F17A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9133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B6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2822" y="4064378"/>
            <a:ext cx="9144000" cy="744585"/>
          </a:xfrm>
        </p:spPr>
        <p:txBody>
          <a:bodyPr>
            <a:noAutofit/>
          </a:bodyPr>
          <a:lstStyle/>
          <a:p>
            <a:pPr algn="ctr"/>
            <a:r>
              <a:rPr lang="en-GB" sz="4400" dirty="0" smtClean="0">
                <a:solidFill>
                  <a:schemeClr val="bg1"/>
                </a:solidFill>
              </a:rPr>
              <a:t>Retrofit in Newham</a:t>
            </a:r>
            <a:br>
              <a:rPr lang="en-GB" sz="4400" dirty="0" smtClean="0">
                <a:solidFill>
                  <a:schemeClr val="bg1"/>
                </a:solidFill>
              </a:rPr>
            </a:br>
            <a:r>
              <a:rPr lang="en-GB" sz="4400" dirty="0" smtClean="0">
                <a:solidFill>
                  <a:schemeClr val="bg1"/>
                </a:solidFill>
              </a:rPr>
              <a:t/>
            </a:r>
            <a:br>
              <a:rPr lang="en-GB" sz="4400" dirty="0" smtClean="0">
                <a:solidFill>
                  <a:schemeClr val="bg1"/>
                </a:solidFill>
              </a:rPr>
            </a:br>
            <a:r>
              <a:rPr lang="en-GB" sz="3200" dirty="0" smtClean="0">
                <a:solidFill>
                  <a:schemeClr val="bg1"/>
                </a:solidFill>
              </a:rPr>
              <a:t>Eliza Stuart</a:t>
            </a:r>
            <a:br>
              <a:rPr lang="en-GB" sz="3200" dirty="0" smtClean="0">
                <a:solidFill>
                  <a:schemeClr val="bg1"/>
                </a:solidFill>
              </a:rPr>
            </a:br>
            <a:r>
              <a:rPr lang="en-GB" sz="3200" b="0" dirty="0" smtClean="0">
                <a:solidFill>
                  <a:schemeClr val="bg1"/>
                </a:solidFill>
              </a:rPr>
              <a:t>Head of Retrofit</a:t>
            </a:r>
            <a:endParaRPr lang="en-GB" sz="44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9854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C80CF-ED64-8684-EDA6-4ACA25DC25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6133" y="244436"/>
            <a:ext cx="9144000" cy="744585"/>
          </a:xfrm>
        </p:spPr>
        <p:txBody>
          <a:bodyPr/>
          <a:lstStyle/>
          <a:p>
            <a:r>
              <a:rPr lang="en-US" dirty="0"/>
              <a:t>w</a:t>
            </a:r>
            <a:r>
              <a:rPr lang="en-US" dirty="0" smtClean="0"/>
              <a:t>hat is retrofit?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39939" y="1319915"/>
            <a:ext cx="900534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rgbClr val="006B6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Retrofit is the practise of improving homes to make them: </a:t>
            </a:r>
          </a:p>
          <a:p>
            <a:endParaRPr lang="en-GB" sz="2000" b="1" dirty="0" smtClean="0">
              <a:solidFill>
                <a:srgbClr val="006B6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b="1" dirty="0">
              <a:solidFill>
                <a:srgbClr val="006B6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b="1" dirty="0" smtClean="0">
              <a:solidFill>
                <a:srgbClr val="006B6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b="1" dirty="0">
              <a:solidFill>
                <a:srgbClr val="006B6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b="1" dirty="0" smtClean="0">
              <a:solidFill>
                <a:srgbClr val="006B6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b="1" dirty="0">
              <a:solidFill>
                <a:srgbClr val="006B6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b="1" dirty="0" smtClean="0">
              <a:solidFill>
                <a:srgbClr val="006B6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b="1" dirty="0" smtClean="0">
              <a:solidFill>
                <a:srgbClr val="006B6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b="1" dirty="0" smtClean="0">
                <a:solidFill>
                  <a:srgbClr val="006B6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Measures may include:</a:t>
            </a:r>
          </a:p>
          <a:p>
            <a:endParaRPr lang="en-GB" sz="2000" b="1" dirty="0">
              <a:solidFill>
                <a:srgbClr val="006B6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b="1" dirty="0" smtClean="0">
              <a:solidFill>
                <a:srgbClr val="006B6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761067883"/>
              </p:ext>
            </p:extLst>
          </p:nvPr>
        </p:nvGraphicFramePr>
        <p:xfrm>
          <a:off x="743527" y="1594959"/>
          <a:ext cx="10626477" cy="20275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4079931377"/>
              </p:ext>
            </p:extLst>
          </p:nvPr>
        </p:nvGraphicFramePr>
        <p:xfrm>
          <a:off x="149631" y="4252802"/>
          <a:ext cx="11878886" cy="18238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557081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C80CF-ED64-8684-EDA6-4ACA25DC256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</a:t>
            </a:r>
            <a:r>
              <a:rPr lang="en-US" dirty="0" smtClean="0"/>
              <a:t>hat are the challenges?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39939" y="1235248"/>
            <a:ext cx="900534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rgbClr val="006B6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Challenges to execution: </a:t>
            </a:r>
          </a:p>
          <a:p>
            <a:endParaRPr lang="en-GB" sz="2000" b="1" dirty="0" smtClean="0">
              <a:solidFill>
                <a:srgbClr val="006B6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b="1" dirty="0">
              <a:solidFill>
                <a:srgbClr val="006B6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b="1" dirty="0" smtClean="0">
              <a:solidFill>
                <a:srgbClr val="006B6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b="1" dirty="0">
              <a:solidFill>
                <a:srgbClr val="006B6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b="1" dirty="0" smtClean="0">
              <a:solidFill>
                <a:srgbClr val="006B6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b="1" dirty="0">
              <a:solidFill>
                <a:srgbClr val="006B6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b="1" dirty="0" smtClean="0">
              <a:solidFill>
                <a:srgbClr val="006B6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b="1" dirty="0" smtClean="0">
              <a:solidFill>
                <a:srgbClr val="006B6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b="1" dirty="0">
              <a:solidFill>
                <a:srgbClr val="006B6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b="1" dirty="0" smtClean="0">
              <a:solidFill>
                <a:srgbClr val="006B6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b="1" dirty="0" smtClean="0">
                <a:solidFill>
                  <a:srgbClr val="006B6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Challenges regarding occupant health:</a:t>
            </a:r>
          </a:p>
          <a:p>
            <a:endParaRPr lang="en-GB" sz="2000" b="1" dirty="0">
              <a:solidFill>
                <a:srgbClr val="006B6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b="1" dirty="0" smtClean="0">
              <a:solidFill>
                <a:srgbClr val="006B6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227244795"/>
              </p:ext>
            </p:extLst>
          </p:nvPr>
        </p:nvGraphicFramePr>
        <p:xfrm>
          <a:off x="792404" y="1747359"/>
          <a:ext cx="10593340" cy="26578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444249218"/>
              </p:ext>
            </p:extLst>
          </p:nvPr>
        </p:nvGraphicFramePr>
        <p:xfrm>
          <a:off x="149631" y="5046133"/>
          <a:ext cx="11878886" cy="16231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0551674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C80CF-ED64-8684-EDA6-4ACA25DC256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</a:t>
            </a:r>
            <a:r>
              <a:rPr lang="en-US" dirty="0" smtClean="0"/>
              <a:t>ow can research help?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39939" y="1235248"/>
            <a:ext cx="90053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rgbClr val="006B6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 topics on health &amp; retrofit:</a:t>
            </a:r>
            <a:endParaRPr lang="en-GB" sz="2000" b="1" dirty="0">
              <a:solidFill>
                <a:srgbClr val="006B6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988743196"/>
              </p:ext>
            </p:extLst>
          </p:nvPr>
        </p:nvGraphicFramePr>
        <p:xfrm>
          <a:off x="792404" y="1747358"/>
          <a:ext cx="10324329" cy="48312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269877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10207</TotalTime>
  <Words>268</Words>
  <Application>Microsoft Office PowerPoint</Application>
  <PresentationFormat>Widescreen</PresentationFormat>
  <Paragraphs>53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Retrofit in Newham  Eliza Stuart Head of Retrofit</vt:lpstr>
      <vt:lpstr>what is retrofit?</vt:lpstr>
      <vt:lpstr>what are the challenges?</vt:lpstr>
      <vt:lpstr>how can research help?</vt:lpstr>
    </vt:vector>
  </TitlesOfParts>
  <Company>oneSource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Retrofit in Newham  Eliza Stuart Head of Retrofit</dc:title>
  <dc:creator>Eliza Stuart</dc:creator>
  <cp:lastModifiedBy>Eliza Stuart</cp:lastModifiedBy>
  <cp:revision>2</cp:revision>
  <dcterms:created xsi:type="dcterms:W3CDTF">2023-11-27T16:55:11Z</dcterms:created>
  <dcterms:modified xsi:type="dcterms:W3CDTF">2023-12-04T19:03:09Z</dcterms:modified>
</cp:coreProperties>
</file>