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89" r:id="rId5"/>
  </p:sldMasterIdLst>
  <p:notesMasterIdLst>
    <p:notesMasterId r:id="rId12"/>
  </p:notesMasterIdLst>
  <p:handoutMasterIdLst>
    <p:handoutMasterId r:id="rId13"/>
  </p:handoutMasterIdLst>
  <p:sldIdLst>
    <p:sldId id="259" r:id="rId6"/>
    <p:sldId id="312" r:id="rId7"/>
    <p:sldId id="305" r:id="rId8"/>
    <p:sldId id="294" r:id="rId9"/>
    <p:sldId id="313" r:id="rId10"/>
    <p:sldId id="301" r:id="rId11"/>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CBB7"/>
    <a:srgbClr val="A2CD85"/>
    <a:srgbClr val="85C26A"/>
    <a:srgbClr val="54A541"/>
    <a:srgbClr val="36792F"/>
    <a:srgbClr val="3A5925"/>
    <a:srgbClr val="E6D02A"/>
    <a:srgbClr val="92CE84"/>
    <a:srgbClr val="72C569"/>
    <a:srgbClr val="B4D9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p:scale>
          <a:sx n="82" d="100"/>
          <a:sy n="82" d="100"/>
        </p:scale>
        <p:origin x="720" y="72"/>
      </p:cViewPr>
      <p:guideLst/>
    </p:cSldViewPr>
  </p:slideViewPr>
  <p:notesTextViewPr>
    <p:cViewPr>
      <p:scale>
        <a:sx n="1" d="1"/>
        <a:sy n="1" d="1"/>
      </p:scale>
      <p:origin x="0" y="0"/>
    </p:cViewPr>
  </p:notesTextViewPr>
  <p:sorterViewPr>
    <p:cViewPr varScale="1">
      <p:scale>
        <a:sx n="100" d="100"/>
        <a:sy n="100" d="100"/>
      </p:scale>
      <p:origin x="0" y="-638"/>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C542A-0DE5-4E52-8986-41403AC3F71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0DBD9A8-DFC7-4C95-A7C5-884CC2BFAABC}">
      <dgm:prSet/>
      <dgm:spPr>
        <a:xfrm>
          <a:off x="765236" y="369"/>
          <a:ext cx="1876779" cy="1126067"/>
        </a:xfrm>
        <a:prstGeom prst="rect">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Combat Food Insecurity</a:t>
          </a:r>
          <a:endParaRPr lang="en-US" dirty="0">
            <a:solidFill>
              <a:sysClr val="window" lastClr="FFFFFF"/>
            </a:solidFill>
            <a:latin typeface="Calibri" panose="020F0502020204030204"/>
            <a:ea typeface="+mn-ea"/>
            <a:cs typeface="+mn-cs"/>
          </a:endParaRPr>
        </a:p>
      </dgm:t>
    </dgm:pt>
    <dgm:pt modelId="{50FAAB04-F12B-498D-8ED4-C09753695D89}" type="parTrans" cxnId="{A422850E-C360-430E-AB0D-B2D90DA9F737}">
      <dgm:prSet/>
      <dgm:spPr/>
      <dgm:t>
        <a:bodyPr/>
        <a:lstStyle/>
        <a:p>
          <a:endParaRPr lang="en-US"/>
        </a:p>
      </dgm:t>
    </dgm:pt>
    <dgm:pt modelId="{6E3C8F65-962A-4388-A0B3-47143D050D22}" type="sibTrans" cxnId="{A422850E-C360-430E-AB0D-B2D90DA9F737}">
      <dgm:prSet/>
      <dgm:spPr/>
      <dgm:t>
        <a:bodyPr/>
        <a:lstStyle/>
        <a:p>
          <a:endParaRPr lang="en-US"/>
        </a:p>
      </dgm:t>
    </dgm:pt>
    <dgm:pt modelId="{A54C8D17-37D3-4194-800F-A8BBB58DA9B4}">
      <dgm:prSet/>
      <dgm:spPr>
        <a:xfrm>
          <a:off x="4894149" y="369"/>
          <a:ext cx="1876779" cy="1126067"/>
        </a:xfrm>
        <a:prstGeom prst="rect">
          <a:avLst/>
        </a:prstGeom>
        <a:solidFill>
          <a:srgbClr val="F75E09"/>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Welcome Newham</a:t>
          </a:r>
        </a:p>
      </dgm:t>
    </dgm:pt>
    <dgm:pt modelId="{DFE83103-5519-4458-A4F5-C0B1EBCA3DD8}" type="parTrans" cxnId="{68654B85-6E3A-4E24-B033-0EF3CECF0F5E}">
      <dgm:prSet/>
      <dgm:spPr/>
      <dgm:t>
        <a:bodyPr/>
        <a:lstStyle/>
        <a:p>
          <a:endParaRPr lang="en-US"/>
        </a:p>
      </dgm:t>
    </dgm:pt>
    <dgm:pt modelId="{2F5BD513-358C-4E7D-916E-ECF2F5691CB3}" type="sibTrans" cxnId="{68654B85-6E3A-4E24-B033-0EF3CECF0F5E}">
      <dgm:prSet/>
      <dgm:spPr/>
      <dgm:t>
        <a:bodyPr/>
        <a:lstStyle/>
        <a:p>
          <a:endParaRPr lang="en-US"/>
        </a:p>
      </dgm:t>
    </dgm:pt>
    <dgm:pt modelId="{48F9FE4E-C00A-4F2C-B8DF-5A04F69917ED}">
      <dgm:prSet/>
      <dgm:spPr>
        <a:xfrm>
          <a:off x="6958606" y="369"/>
          <a:ext cx="1876779" cy="1126067"/>
        </a:xfrm>
        <a:prstGeom prst="rect">
          <a:avLst/>
        </a:prstGeom>
        <a:solidFill>
          <a:srgbClr val="DA900C"/>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Academic &amp;</a:t>
          </a:r>
        </a:p>
        <a:p>
          <a:pPr>
            <a:buNone/>
          </a:pPr>
          <a:r>
            <a:rPr lang="en-GB" dirty="0">
              <a:solidFill>
                <a:sysClr val="window" lastClr="FFFFFF"/>
              </a:solidFill>
              <a:latin typeface="Calibri" panose="020F0502020204030204"/>
              <a:ea typeface="+mn-ea"/>
              <a:cs typeface="+mn-cs"/>
            </a:rPr>
            <a:t>Community Caseworkers</a:t>
          </a:r>
          <a:endParaRPr lang="en-US" dirty="0">
            <a:solidFill>
              <a:sysClr val="window" lastClr="FFFFFF"/>
            </a:solidFill>
            <a:latin typeface="Calibri" panose="020F0502020204030204"/>
            <a:ea typeface="+mn-ea"/>
            <a:cs typeface="+mn-cs"/>
          </a:endParaRPr>
        </a:p>
      </dgm:t>
    </dgm:pt>
    <dgm:pt modelId="{F9DDDF08-FC4B-4DD6-8C84-DAB7FD1A2222}" type="parTrans" cxnId="{50AE2FD7-AF74-40C5-B5D9-B3173FB6A0E5}">
      <dgm:prSet/>
      <dgm:spPr/>
      <dgm:t>
        <a:bodyPr/>
        <a:lstStyle/>
        <a:p>
          <a:endParaRPr lang="en-US"/>
        </a:p>
      </dgm:t>
    </dgm:pt>
    <dgm:pt modelId="{662C6137-1C68-4689-9F49-B99CB0091F5A}" type="sibTrans" cxnId="{50AE2FD7-AF74-40C5-B5D9-B3173FB6A0E5}">
      <dgm:prSet/>
      <dgm:spPr/>
      <dgm:t>
        <a:bodyPr/>
        <a:lstStyle/>
        <a:p>
          <a:endParaRPr lang="en-US"/>
        </a:p>
      </dgm:t>
    </dgm:pt>
    <dgm:pt modelId="{6E13F1BB-49D7-43C3-957A-9CBBF9057DBC}">
      <dgm:prSet/>
      <dgm:spPr>
        <a:xfrm>
          <a:off x="6944775" y="1363627"/>
          <a:ext cx="1876779" cy="1126067"/>
        </a:xfrm>
        <a:prstGeom prst="rect">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Winter</a:t>
          </a:r>
        </a:p>
        <a:p>
          <a:pPr>
            <a:buNone/>
          </a:pPr>
          <a:r>
            <a:rPr lang="en-GB" dirty="0">
              <a:solidFill>
                <a:sysClr val="window" lastClr="FFFFFF"/>
              </a:solidFill>
              <a:latin typeface="Calibri" panose="020F0502020204030204"/>
              <a:ea typeface="+mn-ea"/>
              <a:cs typeface="+mn-cs"/>
            </a:rPr>
            <a:t>Warm Havens</a:t>
          </a:r>
          <a:endParaRPr lang="en-US" dirty="0">
            <a:solidFill>
              <a:sysClr val="window" lastClr="FFFFFF"/>
            </a:solidFill>
            <a:latin typeface="Calibri" panose="020F0502020204030204"/>
            <a:ea typeface="+mn-ea"/>
            <a:cs typeface="+mn-cs"/>
          </a:endParaRPr>
        </a:p>
      </dgm:t>
    </dgm:pt>
    <dgm:pt modelId="{2BF3BFCE-412C-4F5F-A2EB-D51C53794856}" type="parTrans" cxnId="{5C49326F-138A-4ADB-A429-09F9FDC0C4CB}">
      <dgm:prSet/>
      <dgm:spPr/>
      <dgm:t>
        <a:bodyPr/>
        <a:lstStyle/>
        <a:p>
          <a:endParaRPr lang="en-US"/>
        </a:p>
      </dgm:t>
    </dgm:pt>
    <dgm:pt modelId="{8B1C66A9-303F-4C83-9300-631BD9F64DDA}" type="sibTrans" cxnId="{5C49326F-138A-4ADB-A429-09F9FDC0C4CB}">
      <dgm:prSet/>
      <dgm:spPr/>
      <dgm:t>
        <a:bodyPr/>
        <a:lstStyle/>
        <a:p>
          <a:endParaRPr lang="en-US"/>
        </a:p>
      </dgm:t>
    </dgm:pt>
    <dgm:pt modelId="{4C6E1A3B-5120-4790-A98B-1AA42FB55E2E}">
      <dgm:prSet/>
      <dgm:spPr>
        <a:xfrm>
          <a:off x="4903702" y="1398074"/>
          <a:ext cx="1876779" cy="1126067"/>
        </a:xfrm>
        <a:prstGeom prst="rect">
          <a:avLst/>
        </a:prstGeom>
        <a:solidFill>
          <a:srgbClr val="00D05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Trauma-Informed &amp;</a:t>
          </a:r>
        </a:p>
        <a:p>
          <a:pPr>
            <a:buNone/>
          </a:pPr>
          <a:r>
            <a:rPr lang="en-US" dirty="0">
              <a:solidFill>
                <a:sysClr val="window" lastClr="FFFFFF"/>
              </a:solidFill>
              <a:latin typeface="Calibri" panose="020F0502020204030204"/>
              <a:ea typeface="+mn-ea"/>
              <a:cs typeface="+mn-cs"/>
            </a:rPr>
            <a:t>Mental Health Practitioners</a:t>
          </a:r>
        </a:p>
      </dgm:t>
    </dgm:pt>
    <dgm:pt modelId="{B0BB8A86-84A6-4D06-9481-E9079B206C93}" type="parTrans" cxnId="{0C78EB60-79DB-45EB-995C-7116341B813C}">
      <dgm:prSet/>
      <dgm:spPr/>
      <dgm:t>
        <a:bodyPr/>
        <a:lstStyle/>
        <a:p>
          <a:endParaRPr lang="en-US"/>
        </a:p>
      </dgm:t>
    </dgm:pt>
    <dgm:pt modelId="{D492BC11-24DE-45E2-8A81-983337DCD39E}" type="sibTrans" cxnId="{0C78EB60-79DB-45EB-995C-7116341B813C}">
      <dgm:prSet/>
      <dgm:spPr/>
      <dgm:t>
        <a:bodyPr/>
        <a:lstStyle/>
        <a:p>
          <a:endParaRPr lang="en-US"/>
        </a:p>
      </dgm:t>
    </dgm:pt>
    <dgm:pt modelId="{88786FC4-BC07-49C1-ABB5-066BC29AA27E}">
      <dgm:prSet/>
      <dgm:spPr>
        <a:xfrm>
          <a:off x="9024884" y="1297617"/>
          <a:ext cx="1876779" cy="1126067"/>
        </a:xfrm>
        <a:prstGeom prst="rect">
          <a:avLst/>
        </a:prstGeom>
        <a:solidFill>
          <a:srgbClr val="00206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NHSBT</a:t>
          </a:r>
        </a:p>
        <a:p>
          <a:pPr>
            <a:buNone/>
          </a:pPr>
          <a:r>
            <a:rPr lang="en-GB" dirty="0">
              <a:solidFill>
                <a:sysClr val="window" lastClr="FFFFFF"/>
              </a:solidFill>
              <a:latin typeface="Calibri" panose="020F0502020204030204"/>
              <a:ea typeface="+mn-ea"/>
              <a:cs typeface="+mn-cs"/>
            </a:rPr>
            <a:t>Gateway to Life</a:t>
          </a:r>
        </a:p>
        <a:p>
          <a:pPr>
            <a:buNone/>
          </a:pPr>
          <a:r>
            <a:rPr lang="en-GB" dirty="0">
              <a:solidFill>
                <a:sysClr val="window" lastClr="FFFFFF"/>
              </a:solidFill>
              <a:latin typeface="Calibri" panose="020F0502020204030204"/>
              <a:ea typeface="+mn-ea"/>
              <a:cs typeface="+mn-cs"/>
            </a:rPr>
            <a:t>Organ Donation</a:t>
          </a:r>
          <a:endParaRPr lang="en-US" dirty="0">
            <a:solidFill>
              <a:sysClr val="window" lastClr="FFFFFF"/>
            </a:solidFill>
            <a:latin typeface="Calibri" panose="020F0502020204030204"/>
            <a:ea typeface="+mn-ea"/>
            <a:cs typeface="+mn-cs"/>
          </a:endParaRPr>
        </a:p>
      </dgm:t>
    </dgm:pt>
    <dgm:pt modelId="{3DD3DD2F-067F-42CD-BF21-5177C7EAE682}" type="parTrans" cxnId="{D58E2A52-56D6-48E5-BFFA-27BFE0144AC4}">
      <dgm:prSet/>
      <dgm:spPr/>
      <dgm:t>
        <a:bodyPr/>
        <a:lstStyle/>
        <a:p>
          <a:endParaRPr lang="en-US"/>
        </a:p>
      </dgm:t>
    </dgm:pt>
    <dgm:pt modelId="{279D0947-D3E7-4995-A6ED-8F2F897F3337}" type="sibTrans" cxnId="{D58E2A52-56D6-48E5-BFFA-27BFE0144AC4}">
      <dgm:prSet/>
      <dgm:spPr/>
      <dgm:t>
        <a:bodyPr/>
        <a:lstStyle/>
        <a:p>
          <a:endParaRPr lang="en-US"/>
        </a:p>
      </dgm:t>
    </dgm:pt>
    <dgm:pt modelId="{D4D016F6-C3CE-4524-B67E-83BFA8F197D6}">
      <dgm:prSet/>
      <dgm:spPr>
        <a:xfrm>
          <a:off x="755457" y="2598525"/>
          <a:ext cx="1876779" cy="1126067"/>
        </a:xfrm>
        <a:prstGeom prst="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Peabody Community</a:t>
          </a:r>
        </a:p>
        <a:p>
          <a:pPr>
            <a:buNone/>
          </a:pPr>
          <a:r>
            <a:rPr lang="en-GB" dirty="0">
              <a:solidFill>
                <a:sysClr val="window" lastClr="FFFFFF"/>
              </a:solidFill>
              <a:latin typeface="Calibri" panose="020F0502020204030204"/>
              <a:ea typeface="+mn-ea"/>
              <a:cs typeface="+mn-cs"/>
            </a:rPr>
            <a:t>Support</a:t>
          </a:r>
          <a:endParaRPr lang="en-US" dirty="0">
            <a:solidFill>
              <a:sysClr val="window" lastClr="FFFFFF"/>
            </a:solidFill>
            <a:latin typeface="Calibri" panose="020F0502020204030204"/>
            <a:ea typeface="+mn-ea"/>
            <a:cs typeface="+mn-cs"/>
          </a:endParaRPr>
        </a:p>
      </dgm:t>
    </dgm:pt>
    <dgm:pt modelId="{5A8D6E67-EE03-4F85-BFBF-9139B3BA73CF}" type="parTrans" cxnId="{8A626448-FC75-4528-8820-DB9E57E24F3A}">
      <dgm:prSet/>
      <dgm:spPr/>
      <dgm:t>
        <a:bodyPr/>
        <a:lstStyle/>
        <a:p>
          <a:endParaRPr lang="en-US"/>
        </a:p>
      </dgm:t>
    </dgm:pt>
    <dgm:pt modelId="{31C610A3-77F8-422B-8509-083E13297B1A}" type="sibTrans" cxnId="{8A626448-FC75-4528-8820-DB9E57E24F3A}">
      <dgm:prSet/>
      <dgm:spPr/>
      <dgm:t>
        <a:bodyPr/>
        <a:lstStyle/>
        <a:p>
          <a:endParaRPr lang="en-US"/>
        </a:p>
      </dgm:t>
    </dgm:pt>
    <dgm:pt modelId="{3E1DDC08-1919-4E7A-8BA2-ABA32279D379}">
      <dgm:prSet/>
      <dgm:spPr>
        <a:xfrm>
          <a:off x="2815861" y="2576657"/>
          <a:ext cx="1876779" cy="1126067"/>
        </a:xfrm>
        <a:prstGeom prst="rect">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Violence Against Women &amp; Girl’s Hub</a:t>
          </a:r>
        </a:p>
      </dgm:t>
    </dgm:pt>
    <dgm:pt modelId="{173B6813-5CD7-46FC-96DD-136F23D21D42}" type="parTrans" cxnId="{7DAEC4D3-41CE-4E26-B95F-E3F91B9DE32C}">
      <dgm:prSet/>
      <dgm:spPr/>
      <dgm:t>
        <a:bodyPr/>
        <a:lstStyle/>
        <a:p>
          <a:endParaRPr lang="en-GB"/>
        </a:p>
      </dgm:t>
    </dgm:pt>
    <dgm:pt modelId="{733284FE-46AE-4AC1-B53C-D5F3DE12239C}" type="sibTrans" cxnId="{7DAEC4D3-41CE-4E26-B95F-E3F91B9DE32C}">
      <dgm:prSet/>
      <dgm:spPr/>
      <dgm:t>
        <a:bodyPr/>
        <a:lstStyle/>
        <a:p>
          <a:endParaRPr lang="en-GB"/>
        </a:p>
      </dgm:t>
    </dgm:pt>
    <dgm:pt modelId="{6FB2DF2C-DCF6-4FF6-B564-FF408DB65C81}">
      <dgm:prSet/>
      <dgm:spPr>
        <a:xfrm>
          <a:off x="2829692" y="369"/>
          <a:ext cx="1876779" cy="1126067"/>
        </a:xfrm>
        <a:prstGeom prst="rect">
          <a:avLst/>
        </a:prstGeom>
        <a:solidFill>
          <a:srgbClr val="CF4E07"/>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Combat Child Poverty</a:t>
          </a:r>
        </a:p>
      </dgm:t>
    </dgm:pt>
    <dgm:pt modelId="{47F34F53-9000-4D6C-8552-58829FEA3B66}" type="parTrans" cxnId="{41B910B8-2FBB-4F50-9EFA-4E5715DB95FE}">
      <dgm:prSet/>
      <dgm:spPr/>
      <dgm:t>
        <a:bodyPr/>
        <a:lstStyle/>
        <a:p>
          <a:endParaRPr lang="en-GB"/>
        </a:p>
      </dgm:t>
    </dgm:pt>
    <dgm:pt modelId="{223FBEAA-49F8-4EDC-B32B-367ACD1198A3}" type="sibTrans" cxnId="{41B910B8-2FBB-4F50-9EFA-4E5715DB95FE}">
      <dgm:prSet/>
      <dgm:spPr/>
      <dgm:t>
        <a:bodyPr/>
        <a:lstStyle/>
        <a:p>
          <a:endParaRPr lang="en-GB"/>
        </a:p>
      </dgm:t>
    </dgm:pt>
    <dgm:pt modelId="{842E000A-1A18-43E7-9AEF-9A57C3A4E284}">
      <dgm:prSet/>
      <dgm:spPr>
        <a:xfrm>
          <a:off x="9023063" y="369"/>
          <a:ext cx="1876779" cy="1126067"/>
        </a:xfrm>
        <a:prstGeom prst="rect">
          <a:avLst/>
        </a:prstGeom>
        <a:solidFill>
          <a:srgbClr val="FFC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Integration, Cohesion &amp;</a:t>
          </a:r>
        </a:p>
        <a:p>
          <a:pPr>
            <a:buNone/>
          </a:pPr>
          <a:r>
            <a:rPr lang="en-GB" dirty="0">
              <a:solidFill>
                <a:sysClr val="window" lastClr="FFFFFF"/>
              </a:solidFill>
              <a:latin typeface="Calibri" panose="020F0502020204030204"/>
              <a:ea typeface="+mn-ea"/>
              <a:cs typeface="+mn-cs"/>
            </a:rPr>
            <a:t>Inclusion Project</a:t>
          </a:r>
        </a:p>
      </dgm:t>
    </dgm:pt>
    <dgm:pt modelId="{420066A9-4E9C-4F90-9ADE-7426B5ACBFE0}" type="parTrans" cxnId="{C077FE6A-9751-424B-A5E7-B7EB508EE1E0}">
      <dgm:prSet/>
      <dgm:spPr/>
      <dgm:t>
        <a:bodyPr/>
        <a:lstStyle/>
        <a:p>
          <a:endParaRPr lang="en-GB"/>
        </a:p>
      </dgm:t>
    </dgm:pt>
    <dgm:pt modelId="{10468225-660E-44AB-A974-DB678DC29CEE}" type="sibTrans" cxnId="{C077FE6A-9751-424B-A5E7-B7EB508EE1E0}">
      <dgm:prSet/>
      <dgm:spPr/>
      <dgm:t>
        <a:bodyPr/>
        <a:lstStyle/>
        <a:p>
          <a:endParaRPr lang="en-GB"/>
        </a:p>
      </dgm:t>
    </dgm:pt>
    <dgm:pt modelId="{094E6EEE-083D-40D4-84CA-BFDDF814ACDB}">
      <dgm:prSet/>
      <dgm:spPr>
        <a:xfrm>
          <a:off x="765236" y="1314114"/>
          <a:ext cx="1876779" cy="1126067"/>
        </a:xfrm>
        <a:prstGeom prst="rect">
          <a:avLst/>
        </a:prstGeom>
        <a:solidFill>
          <a:srgbClr val="E6D02A"/>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NLP &amp; Cognitive Restructuring</a:t>
          </a:r>
        </a:p>
        <a:p>
          <a:pPr>
            <a:buNone/>
          </a:pPr>
          <a:r>
            <a:rPr lang="en-GB" dirty="0">
              <a:solidFill>
                <a:sysClr val="window" lastClr="FFFFFF"/>
              </a:solidFill>
              <a:latin typeface="Calibri" panose="020F0502020204030204"/>
              <a:ea typeface="+mn-ea"/>
              <a:cs typeface="+mn-cs"/>
            </a:rPr>
            <a:t>Workshops</a:t>
          </a:r>
        </a:p>
      </dgm:t>
    </dgm:pt>
    <dgm:pt modelId="{F5276F8E-8571-449B-8C9D-183EA9AF5150}" type="parTrans" cxnId="{C49AFB70-91B9-4469-80C4-5A069774172B}">
      <dgm:prSet/>
      <dgm:spPr/>
      <dgm:t>
        <a:bodyPr/>
        <a:lstStyle/>
        <a:p>
          <a:endParaRPr lang="en-GB"/>
        </a:p>
      </dgm:t>
    </dgm:pt>
    <dgm:pt modelId="{4B3EDDC9-E1FA-40D9-99FB-E3B125039995}" type="sibTrans" cxnId="{C49AFB70-91B9-4469-80C4-5A069774172B}">
      <dgm:prSet/>
      <dgm:spPr/>
      <dgm:t>
        <a:bodyPr/>
        <a:lstStyle/>
        <a:p>
          <a:endParaRPr lang="en-GB"/>
        </a:p>
      </dgm:t>
    </dgm:pt>
    <dgm:pt modelId="{67AF426C-C6EF-4C1F-BA36-A7DACE806AAD}">
      <dgm:prSet/>
      <dgm:spPr>
        <a:xfrm>
          <a:off x="2833390" y="1363627"/>
          <a:ext cx="1876779" cy="1126067"/>
        </a:xfrm>
        <a:prstGeom prst="rect">
          <a:avLst/>
        </a:prstGeom>
        <a:solidFill>
          <a:srgbClr val="00B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Community Safety</a:t>
          </a:r>
        </a:p>
      </dgm:t>
    </dgm:pt>
    <dgm:pt modelId="{EA5668F8-FA7C-4EDF-A707-03B7585DC41A}" type="parTrans" cxnId="{C6EDF313-F0AD-41C8-9665-517F5C84F302}">
      <dgm:prSet/>
      <dgm:spPr/>
      <dgm:t>
        <a:bodyPr/>
        <a:lstStyle/>
        <a:p>
          <a:endParaRPr lang="en-GB"/>
        </a:p>
      </dgm:t>
    </dgm:pt>
    <dgm:pt modelId="{E83D6B67-21F5-45AF-A28A-D519AED5EB21}" type="sibTrans" cxnId="{C6EDF313-F0AD-41C8-9665-517F5C84F302}">
      <dgm:prSet/>
      <dgm:spPr/>
      <dgm:t>
        <a:bodyPr/>
        <a:lstStyle/>
        <a:p>
          <a:endParaRPr lang="en-GB"/>
        </a:p>
      </dgm:t>
    </dgm:pt>
    <dgm:pt modelId="{F44D4040-B4F9-4C12-9577-18FF907D656D}">
      <dgm:prSet/>
      <dgm:spPr>
        <a:xfrm>
          <a:off x="4894149" y="2627859"/>
          <a:ext cx="1876779" cy="1126067"/>
        </a:xfrm>
        <a:prstGeom prst="rect">
          <a:avLst/>
        </a:prstGeom>
        <a:solidFill>
          <a:srgbClr val="3B957D"/>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Employability &amp; Life Skills Programme</a:t>
          </a:r>
        </a:p>
      </dgm:t>
    </dgm:pt>
    <dgm:pt modelId="{2AE15BDD-525C-47A8-9326-C2D6D9305C3B}" type="parTrans" cxnId="{1CECB831-7E0E-4904-8621-A6415048EE6C}">
      <dgm:prSet/>
      <dgm:spPr/>
      <dgm:t>
        <a:bodyPr/>
        <a:lstStyle/>
        <a:p>
          <a:endParaRPr lang="en-GB"/>
        </a:p>
      </dgm:t>
    </dgm:pt>
    <dgm:pt modelId="{C304173D-14B8-4313-AF55-191C462796F1}" type="sibTrans" cxnId="{1CECB831-7E0E-4904-8621-A6415048EE6C}">
      <dgm:prSet/>
      <dgm:spPr/>
      <dgm:t>
        <a:bodyPr/>
        <a:lstStyle/>
        <a:p>
          <a:endParaRPr lang="en-GB"/>
        </a:p>
      </dgm:t>
    </dgm:pt>
    <dgm:pt modelId="{0EF7E78B-D4FC-4600-B754-F61CFE94AC31}">
      <dgm:prSet/>
      <dgm:spPr>
        <a:xfrm>
          <a:off x="6958606" y="2627859"/>
          <a:ext cx="1876779" cy="1126067"/>
        </a:xfrm>
        <a:prstGeom prst="rect">
          <a:avLst/>
        </a:prstGeom>
        <a:solidFill>
          <a:srgbClr val="49B79A"/>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Taqlis</a:t>
          </a:r>
        </a:p>
        <a:p>
          <a:pPr>
            <a:buNone/>
          </a:pPr>
          <a:r>
            <a:rPr lang="en-GB" dirty="0">
              <a:solidFill>
                <a:sysClr val="window" lastClr="FFFFFF"/>
              </a:solidFill>
              <a:latin typeface="Calibri" panose="020F0502020204030204"/>
              <a:ea typeface="+mn-ea"/>
              <a:cs typeface="+mn-cs"/>
            </a:rPr>
            <a:t>Illicit Drug Awareness</a:t>
          </a:r>
        </a:p>
      </dgm:t>
    </dgm:pt>
    <dgm:pt modelId="{9CB43313-2367-4F63-9B1E-82FF84594D44}" type="parTrans" cxnId="{04837CAF-AA1A-4540-A6FE-026E13B46A10}">
      <dgm:prSet/>
      <dgm:spPr/>
      <dgm:t>
        <a:bodyPr/>
        <a:lstStyle/>
        <a:p>
          <a:endParaRPr lang="en-GB"/>
        </a:p>
      </dgm:t>
    </dgm:pt>
    <dgm:pt modelId="{1B9AD31D-19BC-4360-978C-BEFD54F474E1}" type="sibTrans" cxnId="{04837CAF-AA1A-4540-A6FE-026E13B46A10}">
      <dgm:prSet/>
      <dgm:spPr/>
      <dgm:t>
        <a:bodyPr/>
        <a:lstStyle/>
        <a:p>
          <a:endParaRPr lang="en-GB"/>
        </a:p>
      </dgm:t>
    </dgm:pt>
    <dgm:pt modelId="{11231607-4C48-416F-A548-7B99FB4C210D}">
      <dgm:prSet/>
      <dgm:spPr>
        <a:xfrm>
          <a:off x="9023063" y="2627859"/>
          <a:ext cx="1876779" cy="1126067"/>
        </a:xfrm>
        <a:prstGeom prst="rect">
          <a:avLst/>
        </a:prstGeom>
        <a:solidFill>
          <a:srgbClr val="7FCBB7"/>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Support for Disadvantaged Ethnic Minority Families</a:t>
          </a:r>
        </a:p>
      </dgm:t>
    </dgm:pt>
    <dgm:pt modelId="{EC34E653-2064-4CDE-BF69-506339D430FB}" type="parTrans" cxnId="{91CF80B4-5ED5-4016-A35B-0C93DF2BC4AC}">
      <dgm:prSet/>
      <dgm:spPr/>
      <dgm:t>
        <a:bodyPr/>
        <a:lstStyle/>
        <a:p>
          <a:endParaRPr lang="en-GB"/>
        </a:p>
      </dgm:t>
    </dgm:pt>
    <dgm:pt modelId="{EEE4D9E2-7B0A-4593-B876-F3EE15BF5EA0}" type="sibTrans" cxnId="{91CF80B4-5ED5-4016-A35B-0C93DF2BC4AC}">
      <dgm:prSet/>
      <dgm:spPr/>
      <dgm:t>
        <a:bodyPr/>
        <a:lstStyle/>
        <a:p>
          <a:endParaRPr lang="en-GB"/>
        </a:p>
      </dgm:t>
    </dgm:pt>
    <dgm:pt modelId="{95793FE5-0C78-4198-B29F-67587BFAD5C5}">
      <dgm:prSet/>
      <dgm:spPr>
        <a:xfrm>
          <a:off x="765236" y="3941605"/>
          <a:ext cx="1876779" cy="1126067"/>
        </a:xfrm>
        <a:prstGeom prst="rect">
          <a:avLst/>
        </a:prstGeom>
        <a:solidFill>
          <a:srgbClr val="3A5925"/>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Food Insecurity</a:t>
          </a:r>
        </a:p>
        <a:p>
          <a:pPr>
            <a:buNone/>
          </a:pPr>
          <a:r>
            <a:rPr lang="en-GB" dirty="0">
              <a:solidFill>
                <a:sysClr val="window" lastClr="FFFFFF"/>
              </a:solidFill>
              <a:latin typeface="Calibri" panose="020F0502020204030204"/>
              <a:ea typeface="+mn-ea"/>
              <a:cs typeface="+mn-cs"/>
            </a:rPr>
            <a:t>Queen Mary Uni</a:t>
          </a:r>
        </a:p>
        <a:p>
          <a:pPr>
            <a:buNone/>
          </a:pPr>
          <a:r>
            <a:rPr lang="en-GB" dirty="0">
              <a:solidFill>
                <a:sysClr val="window" lastClr="FFFFFF"/>
              </a:solidFill>
              <a:latin typeface="Calibri" panose="020F0502020204030204"/>
              <a:ea typeface="+mn-ea"/>
              <a:cs typeface="+mn-cs"/>
            </a:rPr>
            <a:t>Research Project</a:t>
          </a:r>
        </a:p>
      </dgm:t>
    </dgm:pt>
    <dgm:pt modelId="{886E3BEC-73BF-4D0E-B57C-F79AF7374746}" type="parTrans" cxnId="{1E89667E-C46D-4757-A317-90ED29BA0933}">
      <dgm:prSet/>
      <dgm:spPr/>
      <dgm:t>
        <a:bodyPr/>
        <a:lstStyle/>
        <a:p>
          <a:endParaRPr lang="en-GB"/>
        </a:p>
      </dgm:t>
    </dgm:pt>
    <dgm:pt modelId="{5B1A8D29-97AF-4A4B-8C09-4D0D3517F358}" type="sibTrans" cxnId="{1E89667E-C46D-4757-A317-90ED29BA0933}">
      <dgm:prSet/>
      <dgm:spPr/>
      <dgm:t>
        <a:bodyPr/>
        <a:lstStyle/>
        <a:p>
          <a:endParaRPr lang="en-GB"/>
        </a:p>
      </dgm:t>
    </dgm:pt>
    <dgm:pt modelId="{AA2C488E-BFE6-4E89-BF0F-DD56CF3FA575}">
      <dgm:prSet/>
      <dgm:spPr>
        <a:xfrm>
          <a:off x="2801710" y="3941605"/>
          <a:ext cx="1876779" cy="1126067"/>
        </a:xfrm>
        <a:prstGeom prst="rect">
          <a:avLst/>
        </a:prstGeom>
        <a:solidFill>
          <a:srgbClr val="36792F"/>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Youth Mental Wellbeing UCL Research Project</a:t>
          </a:r>
        </a:p>
      </dgm:t>
    </dgm:pt>
    <dgm:pt modelId="{2892A9DD-FBF8-4930-BE83-BC829B798C64}" type="parTrans" cxnId="{4DDECF5A-1814-48A4-A5F7-0893B39235DA}">
      <dgm:prSet/>
      <dgm:spPr/>
      <dgm:t>
        <a:bodyPr/>
        <a:lstStyle/>
        <a:p>
          <a:endParaRPr lang="en-GB"/>
        </a:p>
      </dgm:t>
    </dgm:pt>
    <dgm:pt modelId="{D021A23D-0644-4B85-8C05-07D8CC43B8F8}" type="sibTrans" cxnId="{4DDECF5A-1814-48A4-A5F7-0893B39235DA}">
      <dgm:prSet/>
      <dgm:spPr/>
      <dgm:t>
        <a:bodyPr/>
        <a:lstStyle/>
        <a:p>
          <a:endParaRPr lang="en-GB"/>
        </a:p>
      </dgm:t>
    </dgm:pt>
    <dgm:pt modelId="{368338F7-884A-4F3C-8E3E-14C1191F79BE}">
      <dgm:prSet/>
      <dgm:spPr>
        <a:xfrm>
          <a:off x="4894149" y="3941974"/>
          <a:ext cx="1876779" cy="1126067"/>
        </a:xfrm>
        <a:prstGeom prst="rect">
          <a:avLst/>
        </a:prstGeom>
        <a:solidFill>
          <a:srgbClr val="54A54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UCL Research Project – Newham History Recorded</a:t>
          </a:r>
        </a:p>
      </dgm:t>
    </dgm:pt>
    <dgm:pt modelId="{BA1D05AC-40B4-402D-8494-DA54042A6997}" type="parTrans" cxnId="{FED7B3BC-AE13-4C7A-979D-CA656C0BA23B}">
      <dgm:prSet/>
      <dgm:spPr/>
      <dgm:t>
        <a:bodyPr/>
        <a:lstStyle/>
        <a:p>
          <a:endParaRPr lang="en-GB"/>
        </a:p>
      </dgm:t>
    </dgm:pt>
    <dgm:pt modelId="{17C2B2D8-F542-4524-8A81-D31FE763EA63}" type="sibTrans" cxnId="{FED7B3BC-AE13-4C7A-979D-CA656C0BA23B}">
      <dgm:prSet/>
      <dgm:spPr/>
      <dgm:t>
        <a:bodyPr/>
        <a:lstStyle/>
        <a:p>
          <a:endParaRPr lang="en-GB"/>
        </a:p>
      </dgm:t>
    </dgm:pt>
    <dgm:pt modelId="{D620CA3D-D9F4-4B08-A153-CA3C2D1DA4AC}">
      <dgm:prSet/>
      <dgm:spPr>
        <a:xfrm>
          <a:off x="6958606" y="3941605"/>
          <a:ext cx="1876779" cy="1126067"/>
        </a:xfrm>
        <a:prstGeom prst="rect">
          <a:avLst/>
        </a:prstGeom>
        <a:solidFill>
          <a:srgbClr val="85C26A"/>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Perinatal Programme</a:t>
          </a:r>
        </a:p>
      </dgm:t>
    </dgm:pt>
    <dgm:pt modelId="{A1C7FB66-5574-405E-99F8-05942C2CA358}" type="parTrans" cxnId="{B8834187-00A3-46AF-9E79-0BE4F8A5A561}">
      <dgm:prSet/>
      <dgm:spPr/>
      <dgm:t>
        <a:bodyPr/>
        <a:lstStyle/>
        <a:p>
          <a:endParaRPr lang="en-GB"/>
        </a:p>
      </dgm:t>
    </dgm:pt>
    <dgm:pt modelId="{6D1E4F41-2755-4FCB-92E8-0656725134F8}" type="sibTrans" cxnId="{B8834187-00A3-46AF-9E79-0BE4F8A5A561}">
      <dgm:prSet/>
      <dgm:spPr/>
      <dgm:t>
        <a:bodyPr/>
        <a:lstStyle/>
        <a:p>
          <a:endParaRPr lang="en-GB"/>
        </a:p>
      </dgm:t>
    </dgm:pt>
    <dgm:pt modelId="{2E4736AC-CB61-41FB-997F-48CF6B4FBDEA}">
      <dgm:prSet/>
      <dgm:spPr>
        <a:xfrm>
          <a:off x="9023063" y="3941605"/>
          <a:ext cx="1876779" cy="1126067"/>
        </a:xfrm>
        <a:prstGeom prst="rect">
          <a:avLst/>
        </a:prstGeom>
        <a:solidFill>
          <a:srgbClr val="A2CD85"/>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Charge Safely</a:t>
          </a:r>
        </a:p>
        <a:p>
          <a:pPr>
            <a:buNone/>
          </a:pPr>
          <a:r>
            <a:rPr lang="en-GB" dirty="0">
              <a:solidFill>
                <a:sysClr val="window" lastClr="FFFFFF"/>
              </a:solidFill>
              <a:latin typeface="Calibri" panose="020F0502020204030204"/>
              <a:ea typeface="+mn-ea"/>
              <a:cs typeface="+mn-cs"/>
            </a:rPr>
            <a:t>&amp;</a:t>
          </a:r>
        </a:p>
        <a:p>
          <a:pPr>
            <a:buNone/>
          </a:pPr>
          <a:r>
            <a:rPr lang="en-GB" dirty="0">
              <a:solidFill>
                <a:sysClr val="window" lastClr="FFFFFF"/>
              </a:solidFill>
              <a:latin typeface="Calibri" panose="020F0502020204030204"/>
              <a:ea typeface="+mn-ea"/>
              <a:cs typeface="+mn-cs"/>
            </a:rPr>
            <a:t>Deliver Safe</a:t>
          </a:r>
        </a:p>
      </dgm:t>
    </dgm:pt>
    <dgm:pt modelId="{9C1784AB-70E6-4A4F-9BBB-06D2F48B45ED}" type="parTrans" cxnId="{593B3ACA-329E-46A9-90C1-F43C6C229FF3}">
      <dgm:prSet/>
      <dgm:spPr/>
      <dgm:t>
        <a:bodyPr/>
        <a:lstStyle/>
        <a:p>
          <a:endParaRPr lang="en-GB"/>
        </a:p>
      </dgm:t>
    </dgm:pt>
    <dgm:pt modelId="{4AC31406-7567-448D-996A-E82C5F817CD1}" type="sibTrans" cxnId="{593B3ACA-329E-46A9-90C1-F43C6C229FF3}">
      <dgm:prSet/>
      <dgm:spPr/>
      <dgm:t>
        <a:bodyPr/>
        <a:lstStyle/>
        <a:p>
          <a:endParaRPr lang="en-GB"/>
        </a:p>
      </dgm:t>
    </dgm:pt>
    <dgm:pt modelId="{0326209D-5EDD-4512-9EDD-426A52A9F512}" type="pres">
      <dgm:prSet presAssocID="{7E8C542A-0DE5-4E52-8986-41403AC3F711}" presName="diagram" presStyleCnt="0">
        <dgm:presLayoutVars>
          <dgm:dir/>
          <dgm:resizeHandles val="exact"/>
        </dgm:presLayoutVars>
      </dgm:prSet>
      <dgm:spPr/>
    </dgm:pt>
    <dgm:pt modelId="{97060653-E113-4C78-A452-29A517C1C61E}" type="pres">
      <dgm:prSet presAssocID="{10DBD9A8-DFC7-4C95-A7C5-884CC2BFAABC}" presName="node" presStyleLbl="node1" presStyleIdx="0" presStyleCnt="20">
        <dgm:presLayoutVars>
          <dgm:bulletEnabled val="1"/>
        </dgm:presLayoutVars>
      </dgm:prSet>
      <dgm:spPr/>
    </dgm:pt>
    <dgm:pt modelId="{805EF910-8567-4316-8C33-E3A950B1CEA1}" type="pres">
      <dgm:prSet presAssocID="{6E3C8F65-962A-4388-A0B3-47143D050D22}" presName="sibTrans" presStyleCnt="0"/>
      <dgm:spPr/>
    </dgm:pt>
    <dgm:pt modelId="{A1F2F81A-2961-483A-826F-8B2FB37978EE}" type="pres">
      <dgm:prSet presAssocID="{6FB2DF2C-DCF6-4FF6-B564-FF408DB65C81}" presName="node" presStyleLbl="node1" presStyleIdx="1" presStyleCnt="20">
        <dgm:presLayoutVars>
          <dgm:bulletEnabled val="1"/>
        </dgm:presLayoutVars>
      </dgm:prSet>
      <dgm:spPr/>
    </dgm:pt>
    <dgm:pt modelId="{C68344D7-EB8C-439F-A646-554168D395E6}" type="pres">
      <dgm:prSet presAssocID="{223FBEAA-49F8-4EDC-B32B-367ACD1198A3}" presName="sibTrans" presStyleCnt="0"/>
      <dgm:spPr/>
    </dgm:pt>
    <dgm:pt modelId="{272C379A-E2EF-433D-81F4-A827A2962C49}" type="pres">
      <dgm:prSet presAssocID="{A54C8D17-37D3-4194-800F-A8BBB58DA9B4}" presName="node" presStyleLbl="node1" presStyleIdx="2" presStyleCnt="20">
        <dgm:presLayoutVars>
          <dgm:bulletEnabled val="1"/>
        </dgm:presLayoutVars>
      </dgm:prSet>
      <dgm:spPr/>
    </dgm:pt>
    <dgm:pt modelId="{276F8544-6491-441A-9521-865DE5D03DD9}" type="pres">
      <dgm:prSet presAssocID="{2F5BD513-358C-4E7D-916E-ECF2F5691CB3}" presName="sibTrans" presStyleCnt="0"/>
      <dgm:spPr/>
    </dgm:pt>
    <dgm:pt modelId="{87656769-A6F0-4697-8371-B6CF32A8D01B}" type="pres">
      <dgm:prSet presAssocID="{48F9FE4E-C00A-4F2C-B8DF-5A04F69917ED}" presName="node" presStyleLbl="node1" presStyleIdx="3" presStyleCnt="20">
        <dgm:presLayoutVars>
          <dgm:bulletEnabled val="1"/>
        </dgm:presLayoutVars>
      </dgm:prSet>
      <dgm:spPr/>
    </dgm:pt>
    <dgm:pt modelId="{40F4C059-741C-45D5-84BE-3D1DBEAB7BEE}" type="pres">
      <dgm:prSet presAssocID="{662C6137-1C68-4689-9F49-B99CB0091F5A}" presName="sibTrans" presStyleCnt="0"/>
      <dgm:spPr/>
    </dgm:pt>
    <dgm:pt modelId="{FCBFA2B7-0A43-44C8-8A59-B706009987EC}" type="pres">
      <dgm:prSet presAssocID="{842E000A-1A18-43E7-9AEF-9A57C3A4E284}" presName="node" presStyleLbl="node1" presStyleIdx="4" presStyleCnt="20">
        <dgm:presLayoutVars>
          <dgm:bulletEnabled val="1"/>
        </dgm:presLayoutVars>
      </dgm:prSet>
      <dgm:spPr/>
    </dgm:pt>
    <dgm:pt modelId="{8A570A6A-E8CF-4A30-BE4E-1CC55AC07CDF}" type="pres">
      <dgm:prSet presAssocID="{10468225-660E-44AB-A974-DB678DC29CEE}" presName="sibTrans" presStyleCnt="0"/>
      <dgm:spPr/>
    </dgm:pt>
    <dgm:pt modelId="{F138734F-8D22-4A6B-9D1F-D5AE2A826301}" type="pres">
      <dgm:prSet presAssocID="{094E6EEE-083D-40D4-84CA-BFDDF814ACDB}" presName="node" presStyleLbl="node1" presStyleIdx="5" presStyleCnt="20">
        <dgm:presLayoutVars>
          <dgm:bulletEnabled val="1"/>
        </dgm:presLayoutVars>
      </dgm:prSet>
      <dgm:spPr/>
    </dgm:pt>
    <dgm:pt modelId="{C3EF4F5B-4BA9-45C9-A9C1-7E292863D326}" type="pres">
      <dgm:prSet presAssocID="{4B3EDDC9-E1FA-40D9-99FB-E3B125039995}" presName="sibTrans" presStyleCnt="0"/>
      <dgm:spPr/>
    </dgm:pt>
    <dgm:pt modelId="{FB625237-989F-43D7-A22C-C9E2D0F39E6C}" type="pres">
      <dgm:prSet presAssocID="{6E13F1BB-49D7-43C3-957A-9CBBF9057DBC}" presName="node" presStyleLbl="node1" presStyleIdx="6" presStyleCnt="20" custLinFactX="100000" custLinFactNeighborX="119263" custLinFactNeighborY="4397">
        <dgm:presLayoutVars>
          <dgm:bulletEnabled val="1"/>
        </dgm:presLayoutVars>
      </dgm:prSet>
      <dgm:spPr/>
    </dgm:pt>
    <dgm:pt modelId="{7D738EC1-2D1E-472C-9CA8-C5A380D6DB97}" type="pres">
      <dgm:prSet presAssocID="{8B1C66A9-303F-4C83-9300-631BD9F64DDA}" presName="sibTrans" presStyleCnt="0"/>
      <dgm:spPr/>
    </dgm:pt>
    <dgm:pt modelId="{E7235ED6-4412-449B-A416-DC8AB3A5629F}" type="pres">
      <dgm:prSet presAssocID="{4C6E1A3B-5120-4790-A98B-1AA42FB55E2E}" presName="node" presStyleLbl="node1" presStyleIdx="7" presStyleCnt="20" custLinFactNeighborX="509" custLinFactNeighborY="7456">
        <dgm:presLayoutVars>
          <dgm:bulletEnabled val="1"/>
        </dgm:presLayoutVars>
      </dgm:prSet>
      <dgm:spPr/>
    </dgm:pt>
    <dgm:pt modelId="{83B496C4-BC3A-4A53-AE98-6D53D1361CFE}" type="pres">
      <dgm:prSet presAssocID="{D492BC11-24DE-45E2-8A81-983337DCD39E}" presName="sibTrans" presStyleCnt="0"/>
      <dgm:spPr/>
    </dgm:pt>
    <dgm:pt modelId="{B26EE5A2-620D-4DA8-B0B8-7DD50F8ABF65}" type="pres">
      <dgm:prSet presAssocID="{67AF426C-C6EF-4C1F-BA36-A7DACE806AAD}" presName="node" presStyleLbl="node1" presStyleIdx="8" presStyleCnt="20" custLinFactX="-100000" custLinFactNeighborX="-119803" custLinFactNeighborY="4397">
        <dgm:presLayoutVars>
          <dgm:bulletEnabled val="1"/>
        </dgm:presLayoutVars>
      </dgm:prSet>
      <dgm:spPr/>
    </dgm:pt>
    <dgm:pt modelId="{22769D8D-6B1E-4A22-A8F8-CA531ECD6AAD}" type="pres">
      <dgm:prSet presAssocID="{E83D6B67-21F5-45AF-A28A-D519AED5EB21}" presName="sibTrans" presStyleCnt="0"/>
      <dgm:spPr/>
    </dgm:pt>
    <dgm:pt modelId="{2F59D341-F384-4618-AF4E-BE5A046C2152}" type="pres">
      <dgm:prSet presAssocID="{88786FC4-BC07-49C1-ABB5-066BC29AA27E}" presName="node" presStyleLbl="node1" presStyleIdx="9" presStyleCnt="20" custLinFactNeighborX="97" custLinFactNeighborY="-1465">
        <dgm:presLayoutVars>
          <dgm:bulletEnabled val="1"/>
        </dgm:presLayoutVars>
      </dgm:prSet>
      <dgm:spPr/>
    </dgm:pt>
    <dgm:pt modelId="{E77542CD-065E-46E9-BFE7-F8DE257594AF}" type="pres">
      <dgm:prSet presAssocID="{279D0947-D3E7-4995-A6ED-8F2F897F3337}" presName="sibTrans" presStyleCnt="0"/>
      <dgm:spPr/>
    </dgm:pt>
    <dgm:pt modelId="{9A37147F-A6E5-494C-B610-233A748342E2}" type="pres">
      <dgm:prSet presAssocID="{D4D016F6-C3CE-4524-B67E-83BFA8F197D6}" presName="node" presStyleLbl="node1" presStyleIdx="10" presStyleCnt="20" custLinFactNeighborX="-521" custLinFactNeighborY="-2605">
        <dgm:presLayoutVars>
          <dgm:bulletEnabled val="1"/>
        </dgm:presLayoutVars>
      </dgm:prSet>
      <dgm:spPr/>
    </dgm:pt>
    <dgm:pt modelId="{7BA8A160-2234-4097-82BB-22358B64B569}" type="pres">
      <dgm:prSet presAssocID="{31C610A3-77F8-422B-8509-083E13297B1A}" presName="sibTrans" presStyleCnt="0"/>
      <dgm:spPr/>
    </dgm:pt>
    <dgm:pt modelId="{1FF4CB4F-4C3E-4A2E-B5C5-268B6DD2C572}" type="pres">
      <dgm:prSet presAssocID="{3E1DDC08-1919-4E7A-8BA2-ABA32279D379}" presName="node" presStyleLbl="node1" presStyleIdx="11" presStyleCnt="20" custLinFactNeighborX="-737" custLinFactNeighborY="-4547">
        <dgm:presLayoutVars>
          <dgm:bulletEnabled val="1"/>
        </dgm:presLayoutVars>
      </dgm:prSet>
      <dgm:spPr/>
    </dgm:pt>
    <dgm:pt modelId="{CCB8C80C-E9FF-4AB4-A2FD-4D944BD56A13}" type="pres">
      <dgm:prSet presAssocID="{733284FE-46AE-4AC1-B53C-D5F3DE12239C}" presName="sibTrans" presStyleCnt="0"/>
      <dgm:spPr/>
    </dgm:pt>
    <dgm:pt modelId="{A2052CF6-2BC2-456B-B7B6-E3CBC91ACF2B}" type="pres">
      <dgm:prSet presAssocID="{F44D4040-B4F9-4C12-9577-18FF907D656D}" presName="node" presStyleLbl="node1" presStyleIdx="12" presStyleCnt="20">
        <dgm:presLayoutVars>
          <dgm:bulletEnabled val="1"/>
        </dgm:presLayoutVars>
      </dgm:prSet>
      <dgm:spPr/>
    </dgm:pt>
    <dgm:pt modelId="{DE4F3BE9-001D-4869-96BC-E4AEA5E877D2}" type="pres">
      <dgm:prSet presAssocID="{C304173D-14B8-4313-AF55-191C462796F1}" presName="sibTrans" presStyleCnt="0"/>
      <dgm:spPr/>
    </dgm:pt>
    <dgm:pt modelId="{1535D165-46D3-44F4-B2DD-CC033367CE5E}" type="pres">
      <dgm:prSet presAssocID="{0EF7E78B-D4FC-4600-B754-F61CFE94AC31}" presName="node" presStyleLbl="node1" presStyleIdx="13" presStyleCnt="20">
        <dgm:presLayoutVars>
          <dgm:bulletEnabled val="1"/>
        </dgm:presLayoutVars>
      </dgm:prSet>
      <dgm:spPr/>
    </dgm:pt>
    <dgm:pt modelId="{F71B8582-C546-4964-96F1-2CE7908AB2FA}" type="pres">
      <dgm:prSet presAssocID="{1B9AD31D-19BC-4360-978C-BEFD54F474E1}" presName="sibTrans" presStyleCnt="0"/>
      <dgm:spPr/>
    </dgm:pt>
    <dgm:pt modelId="{CC21C9B3-E032-418E-A1FD-F100214CED38}" type="pres">
      <dgm:prSet presAssocID="{11231607-4C48-416F-A548-7B99FB4C210D}" presName="node" presStyleLbl="node1" presStyleIdx="14" presStyleCnt="20">
        <dgm:presLayoutVars>
          <dgm:bulletEnabled val="1"/>
        </dgm:presLayoutVars>
      </dgm:prSet>
      <dgm:spPr/>
    </dgm:pt>
    <dgm:pt modelId="{5FDBA5CF-ED3B-4FC9-8BBB-E9187342E103}" type="pres">
      <dgm:prSet presAssocID="{EEE4D9E2-7B0A-4593-B876-F3EE15BF5EA0}" presName="sibTrans" presStyleCnt="0"/>
      <dgm:spPr/>
    </dgm:pt>
    <dgm:pt modelId="{21E58F91-F8AC-436E-AB52-5A29C02F68DE}" type="pres">
      <dgm:prSet presAssocID="{95793FE5-0C78-4198-B29F-67587BFAD5C5}" presName="node" presStyleLbl="node1" presStyleIdx="15" presStyleCnt="20">
        <dgm:presLayoutVars>
          <dgm:bulletEnabled val="1"/>
        </dgm:presLayoutVars>
      </dgm:prSet>
      <dgm:spPr/>
    </dgm:pt>
    <dgm:pt modelId="{E98A51D8-11E7-4EBE-B10C-4CF1F3C453FC}" type="pres">
      <dgm:prSet presAssocID="{5B1A8D29-97AF-4A4B-8C09-4D0D3517F358}" presName="sibTrans" presStyleCnt="0"/>
      <dgm:spPr/>
    </dgm:pt>
    <dgm:pt modelId="{D5000B29-7884-4E3F-AF83-4D66348E2B82}" type="pres">
      <dgm:prSet presAssocID="{AA2C488E-BFE6-4E89-BF0F-DD56CF3FA575}" presName="node" presStyleLbl="node1" presStyleIdx="16" presStyleCnt="20" custLinFactNeighborX="-1491">
        <dgm:presLayoutVars>
          <dgm:bulletEnabled val="1"/>
        </dgm:presLayoutVars>
      </dgm:prSet>
      <dgm:spPr/>
    </dgm:pt>
    <dgm:pt modelId="{B5AEEA74-E0F0-4246-90DD-91F532A56DB6}" type="pres">
      <dgm:prSet presAssocID="{D021A23D-0644-4B85-8C05-07D8CC43B8F8}" presName="sibTrans" presStyleCnt="0"/>
      <dgm:spPr/>
    </dgm:pt>
    <dgm:pt modelId="{954FD830-57CB-4BEE-91D4-26406813BCD0}" type="pres">
      <dgm:prSet presAssocID="{368338F7-884A-4F3C-8E3E-14C1191F79BE}" presName="node" presStyleLbl="node1" presStyleIdx="17" presStyleCnt="20" custLinFactNeighborX="0" custLinFactNeighborY="829">
        <dgm:presLayoutVars>
          <dgm:bulletEnabled val="1"/>
        </dgm:presLayoutVars>
      </dgm:prSet>
      <dgm:spPr/>
    </dgm:pt>
    <dgm:pt modelId="{8B1B55DD-FBE6-4F77-9007-1A45DB16CE9F}" type="pres">
      <dgm:prSet presAssocID="{17C2B2D8-F542-4524-8A81-D31FE763EA63}" presName="sibTrans" presStyleCnt="0"/>
      <dgm:spPr/>
    </dgm:pt>
    <dgm:pt modelId="{AC1F2C16-0B32-4910-AA12-B7EBA15A7044}" type="pres">
      <dgm:prSet presAssocID="{D620CA3D-D9F4-4B08-A153-CA3C2D1DA4AC}" presName="node" presStyleLbl="node1" presStyleIdx="18" presStyleCnt="20">
        <dgm:presLayoutVars>
          <dgm:bulletEnabled val="1"/>
        </dgm:presLayoutVars>
      </dgm:prSet>
      <dgm:spPr/>
    </dgm:pt>
    <dgm:pt modelId="{1E4725BC-F5A9-4255-ACF4-021A0B9E0CBF}" type="pres">
      <dgm:prSet presAssocID="{6D1E4F41-2755-4FCB-92E8-0656725134F8}" presName="sibTrans" presStyleCnt="0"/>
      <dgm:spPr/>
    </dgm:pt>
    <dgm:pt modelId="{62DF24A9-AEF9-4074-852B-6BDFE3F24730}" type="pres">
      <dgm:prSet presAssocID="{2E4736AC-CB61-41FB-997F-48CF6B4FBDEA}" presName="node" presStyleLbl="node1" presStyleIdx="19" presStyleCnt="20">
        <dgm:presLayoutVars>
          <dgm:bulletEnabled val="1"/>
        </dgm:presLayoutVars>
      </dgm:prSet>
      <dgm:spPr/>
    </dgm:pt>
  </dgm:ptLst>
  <dgm:cxnLst>
    <dgm:cxn modelId="{AF98D70B-850E-4ED2-B73F-3C62B172C7D2}" type="presOf" srcId="{842E000A-1A18-43E7-9AEF-9A57C3A4E284}" destId="{FCBFA2B7-0A43-44C8-8A59-B706009987EC}" srcOrd="0" destOrd="0" presId="urn:microsoft.com/office/officeart/2005/8/layout/default"/>
    <dgm:cxn modelId="{A422850E-C360-430E-AB0D-B2D90DA9F737}" srcId="{7E8C542A-0DE5-4E52-8986-41403AC3F711}" destId="{10DBD9A8-DFC7-4C95-A7C5-884CC2BFAABC}" srcOrd="0" destOrd="0" parTransId="{50FAAB04-F12B-498D-8ED4-C09753695D89}" sibTransId="{6E3C8F65-962A-4388-A0B3-47143D050D22}"/>
    <dgm:cxn modelId="{C6EDF313-F0AD-41C8-9665-517F5C84F302}" srcId="{7E8C542A-0DE5-4E52-8986-41403AC3F711}" destId="{67AF426C-C6EF-4C1F-BA36-A7DACE806AAD}" srcOrd="8" destOrd="0" parTransId="{EA5668F8-FA7C-4EDF-A707-03B7585DC41A}" sibTransId="{E83D6B67-21F5-45AF-A28A-D519AED5EB21}"/>
    <dgm:cxn modelId="{7B466722-1E58-4A6D-A6D6-3CD14DD1B858}" type="presOf" srcId="{7E8C542A-0DE5-4E52-8986-41403AC3F711}" destId="{0326209D-5EDD-4512-9EDD-426A52A9F512}" srcOrd="0" destOrd="0" presId="urn:microsoft.com/office/officeart/2005/8/layout/default"/>
    <dgm:cxn modelId="{602E2923-FE69-41A5-86FB-3071B455047A}" type="presOf" srcId="{3E1DDC08-1919-4E7A-8BA2-ABA32279D379}" destId="{1FF4CB4F-4C3E-4A2E-B5C5-268B6DD2C572}" srcOrd="0" destOrd="0" presId="urn:microsoft.com/office/officeart/2005/8/layout/default"/>
    <dgm:cxn modelId="{F6B15A24-1276-42AC-8AF5-B1BFF1B39510}" type="presOf" srcId="{11231607-4C48-416F-A548-7B99FB4C210D}" destId="{CC21C9B3-E032-418E-A1FD-F100214CED38}" srcOrd="0" destOrd="0" presId="urn:microsoft.com/office/officeart/2005/8/layout/default"/>
    <dgm:cxn modelId="{1CECB831-7E0E-4904-8621-A6415048EE6C}" srcId="{7E8C542A-0DE5-4E52-8986-41403AC3F711}" destId="{F44D4040-B4F9-4C12-9577-18FF907D656D}" srcOrd="12" destOrd="0" parTransId="{2AE15BDD-525C-47A8-9326-C2D6D9305C3B}" sibTransId="{C304173D-14B8-4313-AF55-191C462796F1}"/>
    <dgm:cxn modelId="{4DD86F3D-1C74-48D4-8A6A-023C3E98AD10}" type="presOf" srcId="{6E13F1BB-49D7-43C3-957A-9CBBF9057DBC}" destId="{FB625237-989F-43D7-A22C-C9E2D0F39E6C}" srcOrd="0" destOrd="0" presId="urn:microsoft.com/office/officeart/2005/8/layout/default"/>
    <dgm:cxn modelId="{0C78EB60-79DB-45EB-995C-7116341B813C}" srcId="{7E8C542A-0DE5-4E52-8986-41403AC3F711}" destId="{4C6E1A3B-5120-4790-A98B-1AA42FB55E2E}" srcOrd="7" destOrd="0" parTransId="{B0BB8A86-84A6-4D06-9481-E9079B206C93}" sibTransId="{D492BC11-24DE-45E2-8A81-983337DCD39E}"/>
    <dgm:cxn modelId="{8A626448-FC75-4528-8820-DB9E57E24F3A}" srcId="{7E8C542A-0DE5-4E52-8986-41403AC3F711}" destId="{D4D016F6-C3CE-4524-B67E-83BFA8F197D6}" srcOrd="10" destOrd="0" parTransId="{5A8D6E67-EE03-4F85-BFBF-9139B3BA73CF}" sibTransId="{31C610A3-77F8-422B-8509-083E13297B1A}"/>
    <dgm:cxn modelId="{C077FE6A-9751-424B-A5E7-B7EB508EE1E0}" srcId="{7E8C542A-0DE5-4E52-8986-41403AC3F711}" destId="{842E000A-1A18-43E7-9AEF-9A57C3A4E284}" srcOrd="4" destOrd="0" parTransId="{420066A9-4E9C-4F90-9ADE-7426B5ACBFE0}" sibTransId="{10468225-660E-44AB-A974-DB678DC29CEE}"/>
    <dgm:cxn modelId="{5C49326F-138A-4ADB-A429-09F9FDC0C4CB}" srcId="{7E8C542A-0DE5-4E52-8986-41403AC3F711}" destId="{6E13F1BB-49D7-43C3-957A-9CBBF9057DBC}" srcOrd="6" destOrd="0" parTransId="{2BF3BFCE-412C-4F5F-A2EB-D51C53794856}" sibTransId="{8B1C66A9-303F-4C83-9300-631BD9F64DDA}"/>
    <dgm:cxn modelId="{C49AFB70-91B9-4469-80C4-5A069774172B}" srcId="{7E8C542A-0DE5-4E52-8986-41403AC3F711}" destId="{094E6EEE-083D-40D4-84CA-BFDDF814ACDB}" srcOrd="5" destOrd="0" parTransId="{F5276F8E-8571-449B-8C9D-183EA9AF5150}" sibTransId="{4B3EDDC9-E1FA-40D9-99FB-E3B125039995}"/>
    <dgm:cxn modelId="{D58E2A52-56D6-48E5-BFFA-27BFE0144AC4}" srcId="{7E8C542A-0DE5-4E52-8986-41403AC3F711}" destId="{88786FC4-BC07-49C1-ABB5-066BC29AA27E}" srcOrd="9" destOrd="0" parTransId="{3DD3DD2F-067F-42CD-BF21-5177C7EAE682}" sibTransId="{279D0947-D3E7-4995-A6ED-8F2F897F3337}"/>
    <dgm:cxn modelId="{11B1AB79-2779-4BB4-BD3A-5F6AC619833D}" type="presOf" srcId="{95793FE5-0C78-4198-B29F-67587BFAD5C5}" destId="{21E58F91-F8AC-436E-AB52-5A29C02F68DE}" srcOrd="0" destOrd="0" presId="urn:microsoft.com/office/officeart/2005/8/layout/default"/>
    <dgm:cxn modelId="{7D17C35A-C124-40EF-8872-AB994C905CE5}" type="presOf" srcId="{2E4736AC-CB61-41FB-997F-48CF6B4FBDEA}" destId="{62DF24A9-AEF9-4074-852B-6BDFE3F24730}" srcOrd="0" destOrd="0" presId="urn:microsoft.com/office/officeart/2005/8/layout/default"/>
    <dgm:cxn modelId="{4DDECF5A-1814-48A4-A5F7-0893B39235DA}" srcId="{7E8C542A-0DE5-4E52-8986-41403AC3F711}" destId="{AA2C488E-BFE6-4E89-BF0F-DD56CF3FA575}" srcOrd="16" destOrd="0" parTransId="{2892A9DD-FBF8-4930-BE83-BC829B798C64}" sibTransId="{D021A23D-0644-4B85-8C05-07D8CC43B8F8}"/>
    <dgm:cxn modelId="{1E89667E-C46D-4757-A317-90ED29BA0933}" srcId="{7E8C542A-0DE5-4E52-8986-41403AC3F711}" destId="{95793FE5-0C78-4198-B29F-67587BFAD5C5}" srcOrd="15" destOrd="0" parTransId="{886E3BEC-73BF-4D0E-B57C-F79AF7374746}" sibTransId="{5B1A8D29-97AF-4A4B-8C09-4D0D3517F358}"/>
    <dgm:cxn modelId="{CE625980-2AEF-417C-8A31-11943FE74E12}" type="presOf" srcId="{67AF426C-C6EF-4C1F-BA36-A7DACE806AAD}" destId="{B26EE5A2-620D-4DA8-B0B8-7DD50F8ABF65}" srcOrd="0" destOrd="0" presId="urn:microsoft.com/office/officeart/2005/8/layout/default"/>
    <dgm:cxn modelId="{68654B85-6E3A-4E24-B033-0EF3CECF0F5E}" srcId="{7E8C542A-0DE5-4E52-8986-41403AC3F711}" destId="{A54C8D17-37D3-4194-800F-A8BBB58DA9B4}" srcOrd="2" destOrd="0" parTransId="{DFE83103-5519-4458-A4F5-C0B1EBCA3DD8}" sibTransId="{2F5BD513-358C-4E7D-916E-ECF2F5691CB3}"/>
    <dgm:cxn modelId="{B8834187-00A3-46AF-9E79-0BE4F8A5A561}" srcId="{7E8C542A-0DE5-4E52-8986-41403AC3F711}" destId="{D620CA3D-D9F4-4B08-A153-CA3C2D1DA4AC}" srcOrd="18" destOrd="0" parTransId="{A1C7FB66-5574-405E-99F8-05942C2CA358}" sibTransId="{6D1E4F41-2755-4FCB-92E8-0656725134F8}"/>
    <dgm:cxn modelId="{46F0AC94-6083-4F72-96BB-D5EF9B451E9A}" type="presOf" srcId="{6FB2DF2C-DCF6-4FF6-B564-FF408DB65C81}" destId="{A1F2F81A-2961-483A-826F-8B2FB37978EE}" srcOrd="0" destOrd="0" presId="urn:microsoft.com/office/officeart/2005/8/layout/default"/>
    <dgm:cxn modelId="{70D82198-68ED-4D06-BD3F-1D95C7FAC0C9}" type="presOf" srcId="{4C6E1A3B-5120-4790-A98B-1AA42FB55E2E}" destId="{E7235ED6-4412-449B-A416-DC8AB3A5629F}" srcOrd="0" destOrd="0" presId="urn:microsoft.com/office/officeart/2005/8/layout/default"/>
    <dgm:cxn modelId="{5BCAF39A-B5DC-4C42-B00A-DAF0E253FB83}" type="presOf" srcId="{F44D4040-B4F9-4C12-9577-18FF907D656D}" destId="{A2052CF6-2BC2-456B-B7B6-E3CBC91ACF2B}" srcOrd="0" destOrd="0" presId="urn:microsoft.com/office/officeart/2005/8/layout/default"/>
    <dgm:cxn modelId="{3DCBCF9F-A1A8-4DF9-90B9-02A75A492C09}" type="presOf" srcId="{094E6EEE-083D-40D4-84CA-BFDDF814ACDB}" destId="{F138734F-8D22-4A6B-9D1F-D5AE2A826301}" srcOrd="0" destOrd="0" presId="urn:microsoft.com/office/officeart/2005/8/layout/default"/>
    <dgm:cxn modelId="{5A4A9EA3-892B-44BC-9CE0-DDEABC81C9F9}" type="presOf" srcId="{AA2C488E-BFE6-4E89-BF0F-DD56CF3FA575}" destId="{D5000B29-7884-4E3F-AF83-4D66348E2B82}" srcOrd="0" destOrd="0" presId="urn:microsoft.com/office/officeart/2005/8/layout/default"/>
    <dgm:cxn modelId="{0C5767AA-2B78-4AF9-A16F-3EF4C8D7821E}" type="presOf" srcId="{48F9FE4E-C00A-4F2C-B8DF-5A04F69917ED}" destId="{87656769-A6F0-4697-8371-B6CF32A8D01B}" srcOrd="0" destOrd="0" presId="urn:microsoft.com/office/officeart/2005/8/layout/default"/>
    <dgm:cxn modelId="{09D4CFAB-B897-4B08-9E9E-7E85C127B5B4}" type="presOf" srcId="{10DBD9A8-DFC7-4C95-A7C5-884CC2BFAABC}" destId="{97060653-E113-4C78-A452-29A517C1C61E}" srcOrd="0" destOrd="0" presId="urn:microsoft.com/office/officeart/2005/8/layout/default"/>
    <dgm:cxn modelId="{04837CAF-AA1A-4540-A6FE-026E13B46A10}" srcId="{7E8C542A-0DE5-4E52-8986-41403AC3F711}" destId="{0EF7E78B-D4FC-4600-B754-F61CFE94AC31}" srcOrd="13" destOrd="0" parTransId="{9CB43313-2367-4F63-9B1E-82FF84594D44}" sibTransId="{1B9AD31D-19BC-4360-978C-BEFD54F474E1}"/>
    <dgm:cxn modelId="{91CF80B4-5ED5-4016-A35B-0C93DF2BC4AC}" srcId="{7E8C542A-0DE5-4E52-8986-41403AC3F711}" destId="{11231607-4C48-416F-A548-7B99FB4C210D}" srcOrd="14" destOrd="0" parTransId="{EC34E653-2064-4CDE-BF69-506339D430FB}" sibTransId="{EEE4D9E2-7B0A-4593-B876-F3EE15BF5EA0}"/>
    <dgm:cxn modelId="{56B7F4B7-F26E-4EF0-BA8A-582E4E0C8A71}" type="presOf" srcId="{D4D016F6-C3CE-4524-B67E-83BFA8F197D6}" destId="{9A37147F-A6E5-494C-B610-233A748342E2}" srcOrd="0" destOrd="0" presId="urn:microsoft.com/office/officeart/2005/8/layout/default"/>
    <dgm:cxn modelId="{41B910B8-2FBB-4F50-9EFA-4E5715DB95FE}" srcId="{7E8C542A-0DE5-4E52-8986-41403AC3F711}" destId="{6FB2DF2C-DCF6-4FF6-B564-FF408DB65C81}" srcOrd="1" destOrd="0" parTransId="{47F34F53-9000-4D6C-8552-58829FEA3B66}" sibTransId="{223FBEAA-49F8-4EDC-B32B-367ACD1198A3}"/>
    <dgm:cxn modelId="{519773B8-9BD2-4D1C-8DD0-211F84A476C4}" type="presOf" srcId="{D620CA3D-D9F4-4B08-A153-CA3C2D1DA4AC}" destId="{AC1F2C16-0B32-4910-AA12-B7EBA15A7044}" srcOrd="0" destOrd="0" presId="urn:microsoft.com/office/officeart/2005/8/layout/default"/>
    <dgm:cxn modelId="{FED7B3BC-AE13-4C7A-979D-CA656C0BA23B}" srcId="{7E8C542A-0DE5-4E52-8986-41403AC3F711}" destId="{368338F7-884A-4F3C-8E3E-14C1191F79BE}" srcOrd="17" destOrd="0" parTransId="{BA1D05AC-40B4-402D-8494-DA54042A6997}" sibTransId="{17C2B2D8-F542-4524-8A81-D31FE763EA63}"/>
    <dgm:cxn modelId="{593B3ACA-329E-46A9-90C1-F43C6C229FF3}" srcId="{7E8C542A-0DE5-4E52-8986-41403AC3F711}" destId="{2E4736AC-CB61-41FB-997F-48CF6B4FBDEA}" srcOrd="19" destOrd="0" parTransId="{9C1784AB-70E6-4A4F-9BBB-06D2F48B45ED}" sibTransId="{4AC31406-7567-448D-996A-E82C5F817CD1}"/>
    <dgm:cxn modelId="{5DD46CCE-E28B-442E-A506-AA1CF8E164B9}" type="presOf" srcId="{A54C8D17-37D3-4194-800F-A8BBB58DA9B4}" destId="{272C379A-E2EF-433D-81F4-A827A2962C49}" srcOrd="0" destOrd="0" presId="urn:microsoft.com/office/officeart/2005/8/layout/default"/>
    <dgm:cxn modelId="{7DAEC4D3-41CE-4E26-B95F-E3F91B9DE32C}" srcId="{7E8C542A-0DE5-4E52-8986-41403AC3F711}" destId="{3E1DDC08-1919-4E7A-8BA2-ABA32279D379}" srcOrd="11" destOrd="0" parTransId="{173B6813-5CD7-46FC-96DD-136F23D21D42}" sibTransId="{733284FE-46AE-4AC1-B53C-D5F3DE12239C}"/>
    <dgm:cxn modelId="{50AE2FD7-AF74-40C5-B5D9-B3173FB6A0E5}" srcId="{7E8C542A-0DE5-4E52-8986-41403AC3F711}" destId="{48F9FE4E-C00A-4F2C-B8DF-5A04F69917ED}" srcOrd="3" destOrd="0" parTransId="{F9DDDF08-FC4B-4DD6-8C84-DAB7FD1A2222}" sibTransId="{662C6137-1C68-4689-9F49-B99CB0091F5A}"/>
    <dgm:cxn modelId="{4643A9D9-07E5-47EC-BA1E-086340522BA9}" type="presOf" srcId="{0EF7E78B-D4FC-4600-B754-F61CFE94AC31}" destId="{1535D165-46D3-44F4-B2DD-CC033367CE5E}" srcOrd="0" destOrd="0" presId="urn:microsoft.com/office/officeart/2005/8/layout/default"/>
    <dgm:cxn modelId="{6897E7EC-2E47-48B4-BB67-2CAE12DFEB5C}" type="presOf" srcId="{88786FC4-BC07-49C1-ABB5-066BC29AA27E}" destId="{2F59D341-F384-4618-AF4E-BE5A046C2152}" srcOrd="0" destOrd="0" presId="urn:microsoft.com/office/officeart/2005/8/layout/default"/>
    <dgm:cxn modelId="{B116B4F6-752E-4AA9-A4B6-F2B5BC537DFF}" type="presOf" srcId="{368338F7-884A-4F3C-8E3E-14C1191F79BE}" destId="{954FD830-57CB-4BEE-91D4-26406813BCD0}" srcOrd="0" destOrd="0" presId="urn:microsoft.com/office/officeart/2005/8/layout/default"/>
    <dgm:cxn modelId="{F65A78A3-FA40-4B7E-A572-6DA5E7C567B3}" type="presParOf" srcId="{0326209D-5EDD-4512-9EDD-426A52A9F512}" destId="{97060653-E113-4C78-A452-29A517C1C61E}" srcOrd="0" destOrd="0" presId="urn:microsoft.com/office/officeart/2005/8/layout/default"/>
    <dgm:cxn modelId="{A3929135-763F-4C33-AAB3-3533C2FE3DF5}" type="presParOf" srcId="{0326209D-5EDD-4512-9EDD-426A52A9F512}" destId="{805EF910-8567-4316-8C33-E3A950B1CEA1}" srcOrd="1" destOrd="0" presId="urn:microsoft.com/office/officeart/2005/8/layout/default"/>
    <dgm:cxn modelId="{664D9DBB-3E87-4FE7-A992-F7A3E6CD1122}" type="presParOf" srcId="{0326209D-5EDD-4512-9EDD-426A52A9F512}" destId="{A1F2F81A-2961-483A-826F-8B2FB37978EE}" srcOrd="2" destOrd="0" presId="urn:microsoft.com/office/officeart/2005/8/layout/default"/>
    <dgm:cxn modelId="{4734451E-8A58-49C9-8D44-476D7A735962}" type="presParOf" srcId="{0326209D-5EDD-4512-9EDD-426A52A9F512}" destId="{C68344D7-EB8C-439F-A646-554168D395E6}" srcOrd="3" destOrd="0" presId="urn:microsoft.com/office/officeart/2005/8/layout/default"/>
    <dgm:cxn modelId="{3E693908-4D40-4992-A86C-CFC681EA6A38}" type="presParOf" srcId="{0326209D-5EDD-4512-9EDD-426A52A9F512}" destId="{272C379A-E2EF-433D-81F4-A827A2962C49}" srcOrd="4" destOrd="0" presId="urn:microsoft.com/office/officeart/2005/8/layout/default"/>
    <dgm:cxn modelId="{04DE8954-8F2D-4B84-A50A-CA3B4CF99CD2}" type="presParOf" srcId="{0326209D-5EDD-4512-9EDD-426A52A9F512}" destId="{276F8544-6491-441A-9521-865DE5D03DD9}" srcOrd="5" destOrd="0" presId="urn:microsoft.com/office/officeart/2005/8/layout/default"/>
    <dgm:cxn modelId="{B16651B0-2547-45AB-8103-EE0279DDD0A7}" type="presParOf" srcId="{0326209D-5EDD-4512-9EDD-426A52A9F512}" destId="{87656769-A6F0-4697-8371-B6CF32A8D01B}" srcOrd="6" destOrd="0" presId="urn:microsoft.com/office/officeart/2005/8/layout/default"/>
    <dgm:cxn modelId="{B1DA8C5C-284A-4140-8F15-E1183C4228F1}" type="presParOf" srcId="{0326209D-5EDD-4512-9EDD-426A52A9F512}" destId="{40F4C059-741C-45D5-84BE-3D1DBEAB7BEE}" srcOrd="7" destOrd="0" presId="urn:microsoft.com/office/officeart/2005/8/layout/default"/>
    <dgm:cxn modelId="{5F235BDD-3FEB-41FC-A84E-945C824A0763}" type="presParOf" srcId="{0326209D-5EDD-4512-9EDD-426A52A9F512}" destId="{FCBFA2B7-0A43-44C8-8A59-B706009987EC}" srcOrd="8" destOrd="0" presId="urn:microsoft.com/office/officeart/2005/8/layout/default"/>
    <dgm:cxn modelId="{2E79182C-B0CF-468E-B978-1429058EB875}" type="presParOf" srcId="{0326209D-5EDD-4512-9EDD-426A52A9F512}" destId="{8A570A6A-E8CF-4A30-BE4E-1CC55AC07CDF}" srcOrd="9" destOrd="0" presId="urn:microsoft.com/office/officeart/2005/8/layout/default"/>
    <dgm:cxn modelId="{65700ECF-DB2B-4243-B599-34E3F0C34BAF}" type="presParOf" srcId="{0326209D-5EDD-4512-9EDD-426A52A9F512}" destId="{F138734F-8D22-4A6B-9D1F-D5AE2A826301}" srcOrd="10" destOrd="0" presId="urn:microsoft.com/office/officeart/2005/8/layout/default"/>
    <dgm:cxn modelId="{B9AC6F51-066B-46C6-8824-D9375BA3B197}" type="presParOf" srcId="{0326209D-5EDD-4512-9EDD-426A52A9F512}" destId="{C3EF4F5B-4BA9-45C9-A9C1-7E292863D326}" srcOrd="11" destOrd="0" presId="urn:microsoft.com/office/officeart/2005/8/layout/default"/>
    <dgm:cxn modelId="{2D6BD0E4-21A9-459B-ABD6-E40CDC3AB032}" type="presParOf" srcId="{0326209D-5EDD-4512-9EDD-426A52A9F512}" destId="{FB625237-989F-43D7-A22C-C9E2D0F39E6C}" srcOrd="12" destOrd="0" presId="urn:microsoft.com/office/officeart/2005/8/layout/default"/>
    <dgm:cxn modelId="{694F5F31-9233-4663-8708-ADB700F212A9}" type="presParOf" srcId="{0326209D-5EDD-4512-9EDD-426A52A9F512}" destId="{7D738EC1-2D1E-472C-9CA8-C5A380D6DB97}" srcOrd="13" destOrd="0" presId="urn:microsoft.com/office/officeart/2005/8/layout/default"/>
    <dgm:cxn modelId="{2A6A27D0-1885-43CE-B4B9-A699DA893D74}" type="presParOf" srcId="{0326209D-5EDD-4512-9EDD-426A52A9F512}" destId="{E7235ED6-4412-449B-A416-DC8AB3A5629F}" srcOrd="14" destOrd="0" presId="urn:microsoft.com/office/officeart/2005/8/layout/default"/>
    <dgm:cxn modelId="{D0300DF9-B9CB-4A6F-9222-805B0DB13F9E}" type="presParOf" srcId="{0326209D-5EDD-4512-9EDD-426A52A9F512}" destId="{83B496C4-BC3A-4A53-AE98-6D53D1361CFE}" srcOrd="15" destOrd="0" presId="urn:microsoft.com/office/officeart/2005/8/layout/default"/>
    <dgm:cxn modelId="{EA212ED1-C738-4901-A64D-39D836242C83}" type="presParOf" srcId="{0326209D-5EDD-4512-9EDD-426A52A9F512}" destId="{B26EE5A2-620D-4DA8-B0B8-7DD50F8ABF65}" srcOrd="16" destOrd="0" presId="urn:microsoft.com/office/officeart/2005/8/layout/default"/>
    <dgm:cxn modelId="{925A3B52-A528-4303-8B8E-5A125DA7C567}" type="presParOf" srcId="{0326209D-5EDD-4512-9EDD-426A52A9F512}" destId="{22769D8D-6B1E-4A22-A8F8-CA531ECD6AAD}" srcOrd="17" destOrd="0" presId="urn:microsoft.com/office/officeart/2005/8/layout/default"/>
    <dgm:cxn modelId="{651BC32A-640D-4637-B428-8C262CA07F01}" type="presParOf" srcId="{0326209D-5EDD-4512-9EDD-426A52A9F512}" destId="{2F59D341-F384-4618-AF4E-BE5A046C2152}" srcOrd="18" destOrd="0" presId="urn:microsoft.com/office/officeart/2005/8/layout/default"/>
    <dgm:cxn modelId="{04DA7686-26DA-45B7-8282-8994D8B1146B}" type="presParOf" srcId="{0326209D-5EDD-4512-9EDD-426A52A9F512}" destId="{E77542CD-065E-46E9-BFE7-F8DE257594AF}" srcOrd="19" destOrd="0" presId="urn:microsoft.com/office/officeart/2005/8/layout/default"/>
    <dgm:cxn modelId="{6CBCCA92-0C39-41CD-B35B-812C512D3B14}" type="presParOf" srcId="{0326209D-5EDD-4512-9EDD-426A52A9F512}" destId="{9A37147F-A6E5-494C-B610-233A748342E2}" srcOrd="20" destOrd="0" presId="urn:microsoft.com/office/officeart/2005/8/layout/default"/>
    <dgm:cxn modelId="{E2312150-4FF2-47AA-A820-B8B20DB921AF}" type="presParOf" srcId="{0326209D-5EDD-4512-9EDD-426A52A9F512}" destId="{7BA8A160-2234-4097-82BB-22358B64B569}" srcOrd="21" destOrd="0" presId="urn:microsoft.com/office/officeart/2005/8/layout/default"/>
    <dgm:cxn modelId="{A24648A5-BDBC-40E7-8A44-722DC9314B72}" type="presParOf" srcId="{0326209D-5EDD-4512-9EDD-426A52A9F512}" destId="{1FF4CB4F-4C3E-4A2E-B5C5-268B6DD2C572}" srcOrd="22" destOrd="0" presId="urn:microsoft.com/office/officeart/2005/8/layout/default"/>
    <dgm:cxn modelId="{DC4DD007-E37F-463D-97D9-C843AD9C2304}" type="presParOf" srcId="{0326209D-5EDD-4512-9EDD-426A52A9F512}" destId="{CCB8C80C-E9FF-4AB4-A2FD-4D944BD56A13}" srcOrd="23" destOrd="0" presId="urn:microsoft.com/office/officeart/2005/8/layout/default"/>
    <dgm:cxn modelId="{FC193A32-575E-4D81-B92C-7F6FF3ED72E8}" type="presParOf" srcId="{0326209D-5EDD-4512-9EDD-426A52A9F512}" destId="{A2052CF6-2BC2-456B-B7B6-E3CBC91ACF2B}" srcOrd="24" destOrd="0" presId="urn:microsoft.com/office/officeart/2005/8/layout/default"/>
    <dgm:cxn modelId="{3D24629B-1D1A-46C7-B883-9083495920CD}" type="presParOf" srcId="{0326209D-5EDD-4512-9EDD-426A52A9F512}" destId="{DE4F3BE9-001D-4869-96BC-E4AEA5E877D2}" srcOrd="25" destOrd="0" presId="urn:microsoft.com/office/officeart/2005/8/layout/default"/>
    <dgm:cxn modelId="{9C9E1D34-9371-4B07-9C35-23A589094BAF}" type="presParOf" srcId="{0326209D-5EDD-4512-9EDD-426A52A9F512}" destId="{1535D165-46D3-44F4-B2DD-CC033367CE5E}" srcOrd="26" destOrd="0" presId="urn:microsoft.com/office/officeart/2005/8/layout/default"/>
    <dgm:cxn modelId="{DD6C8EA2-5CC6-4284-BA6C-59D502E8AA1C}" type="presParOf" srcId="{0326209D-5EDD-4512-9EDD-426A52A9F512}" destId="{F71B8582-C546-4964-96F1-2CE7908AB2FA}" srcOrd="27" destOrd="0" presId="urn:microsoft.com/office/officeart/2005/8/layout/default"/>
    <dgm:cxn modelId="{0D4D57DE-8D79-4927-9421-98225C49848F}" type="presParOf" srcId="{0326209D-5EDD-4512-9EDD-426A52A9F512}" destId="{CC21C9B3-E032-418E-A1FD-F100214CED38}" srcOrd="28" destOrd="0" presId="urn:microsoft.com/office/officeart/2005/8/layout/default"/>
    <dgm:cxn modelId="{B1A793E3-FE3A-45AA-BAFD-D68E33A3FF03}" type="presParOf" srcId="{0326209D-5EDD-4512-9EDD-426A52A9F512}" destId="{5FDBA5CF-ED3B-4FC9-8BBB-E9187342E103}" srcOrd="29" destOrd="0" presId="urn:microsoft.com/office/officeart/2005/8/layout/default"/>
    <dgm:cxn modelId="{8E77819F-04F3-4DC3-9F9A-04B5C3A8FE07}" type="presParOf" srcId="{0326209D-5EDD-4512-9EDD-426A52A9F512}" destId="{21E58F91-F8AC-436E-AB52-5A29C02F68DE}" srcOrd="30" destOrd="0" presId="urn:microsoft.com/office/officeart/2005/8/layout/default"/>
    <dgm:cxn modelId="{714554BE-DC64-4438-951A-968CB049BA90}" type="presParOf" srcId="{0326209D-5EDD-4512-9EDD-426A52A9F512}" destId="{E98A51D8-11E7-4EBE-B10C-4CF1F3C453FC}" srcOrd="31" destOrd="0" presId="urn:microsoft.com/office/officeart/2005/8/layout/default"/>
    <dgm:cxn modelId="{218B4722-BB9C-44C1-9197-9F42EDF4D8A7}" type="presParOf" srcId="{0326209D-5EDD-4512-9EDD-426A52A9F512}" destId="{D5000B29-7884-4E3F-AF83-4D66348E2B82}" srcOrd="32" destOrd="0" presId="urn:microsoft.com/office/officeart/2005/8/layout/default"/>
    <dgm:cxn modelId="{DCA1EE84-81BC-4488-AAB9-37A20566BAC6}" type="presParOf" srcId="{0326209D-5EDD-4512-9EDD-426A52A9F512}" destId="{B5AEEA74-E0F0-4246-90DD-91F532A56DB6}" srcOrd="33" destOrd="0" presId="urn:microsoft.com/office/officeart/2005/8/layout/default"/>
    <dgm:cxn modelId="{1CB19D99-7262-4B7A-B83A-8478A2683866}" type="presParOf" srcId="{0326209D-5EDD-4512-9EDD-426A52A9F512}" destId="{954FD830-57CB-4BEE-91D4-26406813BCD0}" srcOrd="34" destOrd="0" presId="urn:microsoft.com/office/officeart/2005/8/layout/default"/>
    <dgm:cxn modelId="{AA6E565D-1924-4111-BD7D-7AB4EAA79A40}" type="presParOf" srcId="{0326209D-5EDD-4512-9EDD-426A52A9F512}" destId="{8B1B55DD-FBE6-4F77-9007-1A45DB16CE9F}" srcOrd="35" destOrd="0" presId="urn:microsoft.com/office/officeart/2005/8/layout/default"/>
    <dgm:cxn modelId="{D8652725-108D-4A2D-8B1F-E77E1005339D}" type="presParOf" srcId="{0326209D-5EDD-4512-9EDD-426A52A9F512}" destId="{AC1F2C16-0B32-4910-AA12-B7EBA15A7044}" srcOrd="36" destOrd="0" presId="urn:microsoft.com/office/officeart/2005/8/layout/default"/>
    <dgm:cxn modelId="{7CF1E158-8E2E-4C17-BB6D-81951DAFF171}" type="presParOf" srcId="{0326209D-5EDD-4512-9EDD-426A52A9F512}" destId="{1E4725BC-F5A9-4255-ACF4-021A0B9E0CBF}" srcOrd="37" destOrd="0" presId="urn:microsoft.com/office/officeart/2005/8/layout/default"/>
    <dgm:cxn modelId="{F618A0EB-220C-4BA3-AE7E-25FF0F8CEA06}" type="presParOf" srcId="{0326209D-5EDD-4512-9EDD-426A52A9F512}" destId="{62DF24A9-AEF9-4074-852B-6BDFE3F24730}" srcOrd="3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60653-E113-4C78-A452-29A517C1C61E}">
      <dsp:nvSpPr>
        <dsp:cNvPr id="0" name=""/>
        <dsp:cNvSpPr/>
      </dsp:nvSpPr>
      <dsp:spPr>
        <a:xfrm>
          <a:off x="519431" y="157"/>
          <a:ext cx="1876935" cy="1126161"/>
        </a:xfrm>
        <a:prstGeom prst="rect">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Combat Food Insecurity</a:t>
          </a:r>
          <a:endParaRPr lang="en-US" sz="1700" kern="1200" dirty="0">
            <a:solidFill>
              <a:sysClr val="window" lastClr="FFFFFF"/>
            </a:solidFill>
            <a:latin typeface="Calibri" panose="020F0502020204030204"/>
            <a:ea typeface="+mn-ea"/>
            <a:cs typeface="+mn-cs"/>
          </a:endParaRPr>
        </a:p>
      </dsp:txBody>
      <dsp:txXfrm>
        <a:off x="519431" y="157"/>
        <a:ext cx="1876935" cy="1126161"/>
      </dsp:txXfrm>
    </dsp:sp>
    <dsp:sp modelId="{A1F2F81A-2961-483A-826F-8B2FB37978EE}">
      <dsp:nvSpPr>
        <dsp:cNvPr id="0" name=""/>
        <dsp:cNvSpPr/>
      </dsp:nvSpPr>
      <dsp:spPr>
        <a:xfrm>
          <a:off x="2584060" y="157"/>
          <a:ext cx="1876935" cy="1126161"/>
        </a:xfrm>
        <a:prstGeom prst="rect">
          <a:avLst/>
        </a:prstGeom>
        <a:solidFill>
          <a:srgbClr val="CF4E0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Combat Child Poverty</a:t>
          </a:r>
        </a:p>
      </dsp:txBody>
      <dsp:txXfrm>
        <a:off x="2584060" y="157"/>
        <a:ext cx="1876935" cy="1126161"/>
      </dsp:txXfrm>
    </dsp:sp>
    <dsp:sp modelId="{272C379A-E2EF-433D-81F4-A827A2962C49}">
      <dsp:nvSpPr>
        <dsp:cNvPr id="0" name=""/>
        <dsp:cNvSpPr/>
      </dsp:nvSpPr>
      <dsp:spPr>
        <a:xfrm>
          <a:off x="4648690" y="157"/>
          <a:ext cx="1876935" cy="1126161"/>
        </a:xfrm>
        <a:prstGeom prst="rect">
          <a:avLst/>
        </a:prstGeom>
        <a:solidFill>
          <a:srgbClr val="F75E0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Welcome Newham</a:t>
          </a:r>
        </a:p>
      </dsp:txBody>
      <dsp:txXfrm>
        <a:off x="4648690" y="157"/>
        <a:ext cx="1876935" cy="1126161"/>
      </dsp:txXfrm>
    </dsp:sp>
    <dsp:sp modelId="{87656769-A6F0-4697-8371-B6CF32A8D01B}">
      <dsp:nvSpPr>
        <dsp:cNvPr id="0" name=""/>
        <dsp:cNvSpPr/>
      </dsp:nvSpPr>
      <dsp:spPr>
        <a:xfrm>
          <a:off x="6713319" y="157"/>
          <a:ext cx="1876935" cy="1126161"/>
        </a:xfrm>
        <a:prstGeom prst="rect">
          <a:avLst/>
        </a:prstGeom>
        <a:solidFill>
          <a:srgbClr val="DA900C"/>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Academic &amp;</a:t>
          </a:r>
        </a:p>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Community Caseworkers</a:t>
          </a:r>
          <a:endParaRPr lang="en-US" sz="1700" kern="1200" dirty="0">
            <a:solidFill>
              <a:sysClr val="window" lastClr="FFFFFF"/>
            </a:solidFill>
            <a:latin typeface="Calibri" panose="020F0502020204030204"/>
            <a:ea typeface="+mn-ea"/>
            <a:cs typeface="+mn-cs"/>
          </a:endParaRPr>
        </a:p>
      </dsp:txBody>
      <dsp:txXfrm>
        <a:off x="6713319" y="157"/>
        <a:ext cx="1876935" cy="1126161"/>
      </dsp:txXfrm>
    </dsp:sp>
    <dsp:sp modelId="{FCBFA2B7-0A43-44C8-8A59-B706009987EC}">
      <dsp:nvSpPr>
        <dsp:cNvPr id="0" name=""/>
        <dsp:cNvSpPr/>
      </dsp:nvSpPr>
      <dsp:spPr>
        <a:xfrm>
          <a:off x="8777949" y="157"/>
          <a:ext cx="1876935" cy="1126161"/>
        </a:xfrm>
        <a:prstGeom prst="rect">
          <a:avLst/>
        </a:prstGeom>
        <a:solidFill>
          <a:srgbClr val="FFC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Integration, Cohesion &amp;</a:t>
          </a:r>
        </a:p>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Inclusion Project</a:t>
          </a:r>
        </a:p>
      </dsp:txBody>
      <dsp:txXfrm>
        <a:off x="8777949" y="157"/>
        <a:ext cx="1876935" cy="1126161"/>
      </dsp:txXfrm>
    </dsp:sp>
    <dsp:sp modelId="{F138734F-8D22-4A6B-9D1F-D5AE2A826301}">
      <dsp:nvSpPr>
        <dsp:cNvPr id="0" name=""/>
        <dsp:cNvSpPr/>
      </dsp:nvSpPr>
      <dsp:spPr>
        <a:xfrm>
          <a:off x="519431" y="1314012"/>
          <a:ext cx="1876935" cy="1126161"/>
        </a:xfrm>
        <a:prstGeom prst="rect">
          <a:avLst/>
        </a:prstGeom>
        <a:solidFill>
          <a:srgbClr val="E6D02A"/>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NLP &amp; Cognitive Restructuring</a:t>
          </a:r>
        </a:p>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Workshops</a:t>
          </a:r>
        </a:p>
      </dsp:txBody>
      <dsp:txXfrm>
        <a:off x="519431" y="1314012"/>
        <a:ext cx="1876935" cy="1126161"/>
      </dsp:txXfrm>
    </dsp:sp>
    <dsp:sp modelId="{FB625237-989F-43D7-A22C-C9E2D0F39E6C}">
      <dsp:nvSpPr>
        <dsp:cNvPr id="0" name=""/>
        <dsp:cNvSpPr/>
      </dsp:nvSpPr>
      <dsp:spPr>
        <a:xfrm>
          <a:off x="6699486" y="1363529"/>
          <a:ext cx="1876935" cy="1126161"/>
        </a:xfrm>
        <a:prstGeom prst="rect">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Winter</a:t>
          </a:r>
        </a:p>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Warm Havens</a:t>
          </a:r>
          <a:endParaRPr lang="en-US" sz="1700" kern="1200" dirty="0">
            <a:solidFill>
              <a:sysClr val="window" lastClr="FFFFFF"/>
            </a:solidFill>
            <a:latin typeface="Calibri" panose="020F0502020204030204"/>
            <a:ea typeface="+mn-ea"/>
            <a:cs typeface="+mn-cs"/>
          </a:endParaRPr>
        </a:p>
      </dsp:txBody>
      <dsp:txXfrm>
        <a:off x="6699486" y="1363529"/>
        <a:ext cx="1876935" cy="1126161"/>
      </dsp:txXfrm>
    </dsp:sp>
    <dsp:sp modelId="{E7235ED6-4412-449B-A416-DC8AB3A5629F}">
      <dsp:nvSpPr>
        <dsp:cNvPr id="0" name=""/>
        <dsp:cNvSpPr/>
      </dsp:nvSpPr>
      <dsp:spPr>
        <a:xfrm>
          <a:off x="4658243" y="1397979"/>
          <a:ext cx="1876935" cy="1126161"/>
        </a:xfrm>
        <a:prstGeom prst="rect">
          <a:avLst/>
        </a:prstGeom>
        <a:solidFill>
          <a:srgbClr val="00D05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Calibri" panose="020F0502020204030204"/>
              <a:ea typeface="+mn-ea"/>
              <a:cs typeface="+mn-cs"/>
            </a:rPr>
            <a:t>Trauma-Informed &amp;</a:t>
          </a:r>
        </a:p>
        <a:p>
          <a:pPr marL="0" lvl="0" indent="0" algn="ctr" defTabSz="755650">
            <a:lnSpc>
              <a:spcPct val="90000"/>
            </a:lnSpc>
            <a:spcBef>
              <a:spcPct val="0"/>
            </a:spcBef>
            <a:spcAft>
              <a:spcPct val="35000"/>
            </a:spcAft>
            <a:buNone/>
          </a:pPr>
          <a:r>
            <a:rPr lang="en-US" sz="1700" kern="1200" dirty="0">
              <a:solidFill>
                <a:sysClr val="window" lastClr="FFFFFF"/>
              </a:solidFill>
              <a:latin typeface="Calibri" panose="020F0502020204030204"/>
              <a:ea typeface="+mn-ea"/>
              <a:cs typeface="+mn-cs"/>
            </a:rPr>
            <a:t>Mental Health Practitioners</a:t>
          </a:r>
        </a:p>
      </dsp:txBody>
      <dsp:txXfrm>
        <a:off x="4658243" y="1397979"/>
        <a:ext cx="1876935" cy="1126161"/>
      </dsp:txXfrm>
    </dsp:sp>
    <dsp:sp modelId="{B26EE5A2-620D-4DA8-B0B8-7DD50F8ABF65}">
      <dsp:nvSpPr>
        <dsp:cNvPr id="0" name=""/>
        <dsp:cNvSpPr/>
      </dsp:nvSpPr>
      <dsp:spPr>
        <a:xfrm>
          <a:off x="2587758" y="1363529"/>
          <a:ext cx="1876935" cy="1126161"/>
        </a:xfrm>
        <a:prstGeom prst="rect">
          <a:avLst/>
        </a:prstGeom>
        <a:solidFill>
          <a:srgbClr val="00B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Community Safety</a:t>
          </a:r>
        </a:p>
      </dsp:txBody>
      <dsp:txXfrm>
        <a:off x="2587758" y="1363529"/>
        <a:ext cx="1876935" cy="1126161"/>
      </dsp:txXfrm>
    </dsp:sp>
    <dsp:sp modelId="{2F59D341-F384-4618-AF4E-BE5A046C2152}">
      <dsp:nvSpPr>
        <dsp:cNvPr id="0" name=""/>
        <dsp:cNvSpPr/>
      </dsp:nvSpPr>
      <dsp:spPr>
        <a:xfrm>
          <a:off x="8779769" y="1297514"/>
          <a:ext cx="1876935" cy="1126161"/>
        </a:xfrm>
        <a:prstGeom prst="rect">
          <a:avLst/>
        </a:prstGeom>
        <a:solidFill>
          <a:srgbClr val="00206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NHSBT</a:t>
          </a:r>
        </a:p>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Gateway to Life</a:t>
          </a:r>
        </a:p>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Organ Donation</a:t>
          </a:r>
          <a:endParaRPr lang="en-US" sz="1700" kern="1200" dirty="0">
            <a:solidFill>
              <a:sysClr val="window" lastClr="FFFFFF"/>
            </a:solidFill>
            <a:latin typeface="Calibri" panose="020F0502020204030204"/>
            <a:ea typeface="+mn-ea"/>
            <a:cs typeface="+mn-cs"/>
          </a:endParaRPr>
        </a:p>
      </dsp:txBody>
      <dsp:txXfrm>
        <a:off x="8779769" y="1297514"/>
        <a:ext cx="1876935" cy="1126161"/>
      </dsp:txXfrm>
    </dsp:sp>
    <dsp:sp modelId="{9A37147F-A6E5-494C-B610-233A748342E2}">
      <dsp:nvSpPr>
        <dsp:cNvPr id="0" name=""/>
        <dsp:cNvSpPr/>
      </dsp:nvSpPr>
      <dsp:spPr>
        <a:xfrm>
          <a:off x="509652" y="2598531"/>
          <a:ext cx="1876935" cy="1126161"/>
        </a:xfrm>
        <a:prstGeom prst="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Peabody Community</a:t>
          </a:r>
        </a:p>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Support</a:t>
          </a:r>
          <a:endParaRPr lang="en-US" sz="1700" kern="1200" dirty="0">
            <a:solidFill>
              <a:sysClr val="window" lastClr="FFFFFF"/>
            </a:solidFill>
            <a:latin typeface="Calibri" panose="020F0502020204030204"/>
            <a:ea typeface="+mn-ea"/>
            <a:cs typeface="+mn-cs"/>
          </a:endParaRPr>
        </a:p>
      </dsp:txBody>
      <dsp:txXfrm>
        <a:off x="509652" y="2598531"/>
        <a:ext cx="1876935" cy="1126161"/>
      </dsp:txXfrm>
    </dsp:sp>
    <dsp:sp modelId="{1FF4CB4F-4C3E-4A2E-B5C5-268B6DD2C572}">
      <dsp:nvSpPr>
        <dsp:cNvPr id="0" name=""/>
        <dsp:cNvSpPr/>
      </dsp:nvSpPr>
      <dsp:spPr>
        <a:xfrm>
          <a:off x="2570227" y="2576661"/>
          <a:ext cx="1876935" cy="1126161"/>
        </a:xfrm>
        <a:prstGeom prst="rect">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Violence Against Women &amp; Girl’s Hub</a:t>
          </a:r>
        </a:p>
      </dsp:txBody>
      <dsp:txXfrm>
        <a:off x="2570227" y="2576661"/>
        <a:ext cx="1876935" cy="1126161"/>
      </dsp:txXfrm>
    </dsp:sp>
    <dsp:sp modelId="{A2052CF6-2BC2-456B-B7B6-E3CBC91ACF2B}">
      <dsp:nvSpPr>
        <dsp:cNvPr id="0" name=""/>
        <dsp:cNvSpPr/>
      </dsp:nvSpPr>
      <dsp:spPr>
        <a:xfrm>
          <a:off x="4648690" y="2627867"/>
          <a:ext cx="1876935" cy="1126161"/>
        </a:xfrm>
        <a:prstGeom prst="rect">
          <a:avLst/>
        </a:prstGeom>
        <a:solidFill>
          <a:srgbClr val="3B957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Employability &amp; Life Skills Programme</a:t>
          </a:r>
        </a:p>
      </dsp:txBody>
      <dsp:txXfrm>
        <a:off x="4648690" y="2627867"/>
        <a:ext cx="1876935" cy="1126161"/>
      </dsp:txXfrm>
    </dsp:sp>
    <dsp:sp modelId="{1535D165-46D3-44F4-B2DD-CC033367CE5E}">
      <dsp:nvSpPr>
        <dsp:cNvPr id="0" name=""/>
        <dsp:cNvSpPr/>
      </dsp:nvSpPr>
      <dsp:spPr>
        <a:xfrm>
          <a:off x="6713319" y="2627867"/>
          <a:ext cx="1876935" cy="1126161"/>
        </a:xfrm>
        <a:prstGeom prst="rect">
          <a:avLst/>
        </a:prstGeom>
        <a:solidFill>
          <a:srgbClr val="49B79A"/>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Taqlis</a:t>
          </a:r>
        </a:p>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Illicit Drug Awareness</a:t>
          </a:r>
        </a:p>
      </dsp:txBody>
      <dsp:txXfrm>
        <a:off x="6713319" y="2627867"/>
        <a:ext cx="1876935" cy="1126161"/>
      </dsp:txXfrm>
    </dsp:sp>
    <dsp:sp modelId="{CC21C9B3-E032-418E-A1FD-F100214CED38}">
      <dsp:nvSpPr>
        <dsp:cNvPr id="0" name=""/>
        <dsp:cNvSpPr/>
      </dsp:nvSpPr>
      <dsp:spPr>
        <a:xfrm>
          <a:off x="8777949" y="2627867"/>
          <a:ext cx="1876935" cy="1126161"/>
        </a:xfrm>
        <a:prstGeom prst="rect">
          <a:avLst/>
        </a:prstGeom>
        <a:solidFill>
          <a:srgbClr val="7FCBB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Support for Disadvantaged Ethnic Minority Families</a:t>
          </a:r>
        </a:p>
      </dsp:txBody>
      <dsp:txXfrm>
        <a:off x="8777949" y="2627867"/>
        <a:ext cx="1876935" cy="1126161"/>
      </dsp:txXfrm>
    </dsp:sp>
    <dsp:sp modelId="{21E58F91-F8AC-436E-AB52-5A29C02F68DE}">
      <dsp:nvSpPr>
        <dsp:cNvPr id="0" name=""/>
        <dsp:cNvSpPr/>
      </dsp:nvSpPr>
      <dsp:spPr>
        <a:xfrm>
          <a:off x="519431" y="3941722"/>
          <a:ext cx="1876935" cy="1126161"/>
        </a:xfrm>
        <a:prstGeom prst="rect">
          <a:avLst/>
        </a:prstGeom>
        <a:solidFill>
          <a:srgbClr val="3A592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Food Insecurity</a:t>
          </a:r>
        </a:p>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Queen Mary Uni</a:t>
          </a:r>
        </a:p>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Research Project</a:t>
          </a:r>
        </a:p>
      </dsp:txBody>
      <dsp:txXfrm>
        <a:off x="519431" y="3941722"/>
        <a:ext cx="1876935" cy="1126161"/>
      </dsp:txXfrm>
    </dsp:sp>
    <dsp:sp modelId="{D5000B29-7884-4E3F-AF83-4D66348E2B82}">
      <dsp:nvSpPr>
        <dsp:cNvPr id="0" name=""/>
        <dsp:cNvSpPr/>
      </dsp:nvSpPr>
      <dsp:spPr>
        <a:xfrm>
          <a:off x="2556075" y="3941722"/>
          <a:ext cx="1876935" cy="1126161"/>
        </a:xfrm>
        <a:prstGeom prst="rect">
          <a:avLst/>
        </a:prstGeom>
        <a:solidFill>
          <a:srgbClr val="36792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Youth Mental Wellbeing UCL Research Project</a:t>
          </a:r>
        </a:p>
      </dsp:txBody>
      <dsp:txXfrm>
        <a:off x="2556075" y="3941722"/>
        <a:ext cx="1876935" cy="1126161"/>
      </dsp:txXfrm>
    </dsp:sp>
    <dsp:sp modelId="{954FD830-57CB-4BEE-91D4-26406813BCD0}">
      <dsp:nvSpPr>
        <dsp:cNvPr id="0" name=""/>
        <dsp:cNvSpPr/>
      </dsp:nvSpPr>
      <dsp:spPr>
        <a:xfrm>
          <a:off x="4648690" y="3941880"/>
          <a:ext cx="1876935" cy="1126161"/>
        </a:xfrm>
        <a:prstGeom prst="rect">
          <a:avLst/>
        </a:prstGeom>
        <a:solidFill>
          <a:srgbClr val="54A54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UCL Research Project – Newham History Recorded</a:t>
          </a:r>
        </a:p>
      </dsp:txBody>
      <dsp:txXfrm>
        <a:off x="4648690" y="3941880"/>
        <a:ext cx="1876935" cy="1126161"/>
      </dsp:txXfrm>
    </dsp:sp>
    <dsp:sp modelId="{AC1F2C16-0B32-4910-AA12-B7EBA15A7044}">
      <dsp:nvSpPr>
        <dsp:cNvPr id="0" name=""/>
        <dsp:cNvSpPr/>
      </dsp:nvSpPr>
      <dsp:spPr>
        <a:xfrm>
          <a:off x="6713319" y="3941722"/>
          <a:ext cx="1876935" cy="1126161"/>
        </a:xfrm>
        <a:prstGeom prst="rect">
          <a:avLst/>
        </a:prstGeom>
        <a:solidFill>
          <a:srgbClr val="85C26A"/>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Perinatal Programme</a:t>
          </a:r>
        </a:p>
      </dsp:txBody>
      <dsp:txXfrm>
        <a:off x="6713319" y="3941722"/>
        <a:ext cx="1876935" cy="1126161"/>
      </dsp:txXfrm>
    </dsp:sp>
    <dsp:sp modelId="{62DF24A9-AEF9-4074-852B-6BDFE3F24730}">
      <dsp:nvSpPr>
        <dsp:cNvPr id="0" name=""/>
        <dsp:cNvSpPr/>
      </dsp:nvSpPr>
      <dsp:spPr>
        <a:xfrm>
          <a:off x="8777949" y="3941722"/>
          <a:ext cx="1876935" cy="1126161"/>
        </a:xfrm>
        <a:prstGeom prst="rect">
          <a:avLst/>
        </a:prstGeom>
        <a:solidFill>
          <a:srgbClr val="A2CD8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Charge Safely</a:t>
          </a:r>
        </a:p>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&amp;</a:t>
          </a:r>
        </a:p>
        <a:p>
          <a:pPr marL="0" lvl="0" indent="0" algn="ctr" defTabSz="755650">
            <a:lnSpc>
              <a:spcPct val="90000"/>
            </a:lnSpc>
            <a:spcBef>
              <a:spcPct val="0"/>
            </a:spcBef>
            <a:spcAft>
              <a:spcPct val="35000"/>
            </a:spcAft>
            <a:buNone/>
          </a:pPr>
          <a:r>
            <a:rPr lang="en-GB" sz="1700" kern="1200" dirty="0">
              <a:solidFill>
                <a:sysClr val="window" lastClr="FFFFFF"/>
              </a:solidFill>
              <a:latin typeface="Calibri" panose="020F0502020204030204"/>
              <a:ea typeface="+mn-ea"/>
              <a:cs typeface="+mn-cs"/>
            </a:rPr>
            <a:t>Deliver Safe</a:t>
          </a:r>
        </a:p>
      </dsp:txBody>
      <dsp:txXfrm>
        <a:off x="8777949" y="3941722"/>
        <a:ext cx="1876935" cy="112616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4CA90D-FAE5-4CC1-874C-F8C9E6C3EF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C7087B5-F672-40FE-9915-815CBA9EB2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C26D27-016E-48F5-B33E-8A9AF3259A1C}" type="datetime1">
              <a:rPr lang="en-GB" smtClean="0"/>
              <a:t>01/12/2023</a:t>
            </a:fld>
            <a:endParaRPr lang="en-GB"/>
          </a:p>
        </p:txBody>
      </p:sp>
      <p:sp>
        <p:nvSpPr>
          <p:cNvPr id="4" name="Footer Placeholder 3">
            <a:extLst>
              <a:ext uri="{FF2B5EF4-FFF2-40B4-BE49-F238E27FC236}">
                <a16:creationId xmlns:a16="http://schemas.microsoft.com/office/drawing/2014/main" id="{8BE2D30A-24C7-499B-BF2A-8E5130AC9C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AD0FE9B-9EEE-4F4D-B5DD-0D553217C5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765E75-2179-4AE0-B0C7-D97955CF45FE}" type="slidenum">
              <a:rPr lang="en-GB" smtClean="0"/>
              <a:t>‹#›</a:t>
            </a:fld>
            <a:endParaRPr lang="en-GB"/>
          </a:p>
        </p:txBody>
      </p:sp>
    </p:spTree>
    <p:extLst>
      <p:ext uri="{BB962C8B-B14F-4D97-AF65-F5344CB8AC3E}">
        <p14:creationId xmlns:p14="http://schemas.microsoft.com/office/powerpoint/2010/main" val="225277867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48F8AC0-B329-4373-BBD0-89392C5748D6}" type="datetime1">
              <a:rPr lang="en-GB" smtClean="0"/>
              <a:t>01/12/2023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61EF503-E31C-4FCE-86D9-0C61A5CBE283}" type="slidenum">
              <a:rPr lang="en-GB" smtClean="0"/>
              <a:t>‹#›</a:t>
            </a:fld>
            <a:endParaRPr lang="en-GB" dirty="0"/>
          </a:p>
        </p:txBody>
      </p:sp>
    </p:spTree>
    <p:extLst>
      <p:ext uri="{BB962C8B-B14F-4D97-AF65-F5344CB8AC3E}">
        <p14:creationId xmlns:p14="http://schemas.microsoft.com/office/powerpoint/2010/main" val="343012801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en-GB"/>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en-GB"/>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
        <p:nvSpPr>
          <p:cNvPr id="45" name="Freeform: Shape 44">
            <a:extLst>
              <a:ext uri="{FF2B5EF4-FFF2-40B4-BE49-F238E27FC236}">
                <a16:creationId xmlns:a16="http://schemas.microsoft.com/office/drawing/2014/main" id="{0EB13613-B0EE-441F-BE95-C20ED5BBAD27}"/>
              </a:ext>
              <a:ext uri="{C183D7F6-B498-43B3-948B-1728B52AA6E4}">
                <adec:decorative xmlns:adec="http://schemas.microsoft.com/office/drawing/2017/decorative" val="1"/>
              </a:ext>
            </a:extLst>
          </p:cNvPr>
          <p:cNvSpPr/>
          <p:nvPr userDrawn="1"/>
        </p:nvSpPr>
        <p:spPr>
          <a:xfrm rot="10800000">
            <a:off x="-33556" y="-3643"/>
            <a:ext cx="4613230" cy="6861641"/>
          </a:xfrm>
          <a:custGeom>
            <a:avLst/>
            <a:gdLst>
              <a:gd name="connsiteX0" fmla="*/ 4613230 w 4613230"/>
              <a:gd name="connsiteY0" fmla="*/ 6861641 h 6861641"/>
              <a:gd name="connsiteX1" fmla="*/ 0 w 4613230"/>
              <a:gd name="connsiteY1" fmla="*/ 6861641 h 6861641"/>
              <a:gd name="connsiteX2" fmla="*/ 1788950 w 4613230"/>
              <a:gd name="connsiteY2" fmla="*/ 0 h 6861641"/>
              <a:gd name="connsiteX3" fmla="*/ 4613230 w 4613230"/>
              <a:gd name="connsiteY3" fmla="*/ 0 h 6861641"/>
              <a:gd name="connsiteX4" fmla="*/ 4613230 w 4613230"/>
              <a:gd name="connsiteY4" fmla="*/ 6861641 h 686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230" h="6861641">
                <a:moveTo>
                  <a:pt x="4613230" y="6861641"/>
                </a:moveTo>
                <a:lnTo>
                  <a:pt x="0" y="6861641"/>
                </a:lnTo>
                <a:lnTo>
                  <a:pt x="1788950" y="0"/>
                </a:lnTo>
                <a:lnTo>
                  <a:pt x="4613230" y="0"/>
                </a:lnTo>
                <a:lnTo>
                  <a:pt x="4613230" y="686164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rtl="0">
              <a:buFont typeface="Arial" panose="020B0604020202020204" pitchFamily="34" charset="0"/>
              <a:buNone/>
            </a:pPr>
            <a:endParaRPr lang="en-GB" dirty="0"/>
          </a:p>
        </p:txBody>
      </p:sp>
      <p:sp>
        <p:nvSpPr>
          <p:cNvPr id="44" name="Freeform: Shape 43">
            <a:extLst>
              <a:ext uri="{FF2B5EF4-FFF2-40B4-BE49-F238E27FC236}">
                <a16:creationId xmlns:a16="http://schemas.microsoft.com/office/drawing/2014/main" id="{2399D2ED-C606-4FE3-B01C-3A0A39699E38}"/>
              </a:ext>
              <a:ext uri="{C183D7F6-B498-43B3-948B-1728B52AA6E4}">
                <adec:decorative xmlns:adec="http://schemas.microsoft.com/office/drawing/2017/decorative" val="1"/>
              </a:ext>
            </a:extLst>
          </p:cNvPr>
          <p:cNvSpPr/>
          <p:nvPr userDrawn="1"/>
        </p:nvSpPr>
        <p:spPr>
          <a:xfrm rot="10800000">
            <a:off x="-33556" y="-14280"/>
            <a:ext cx="4615080" cy="10637"/>
          </a:xfrm>
          <a:custGeom>
            <a:avLst/>
            <a:gdLst>
              <a:gd name="connsiteX0" fmla="*/ 4615080 w 4615080"/>
              <a:gd name="connsiteY0" fmla="*/ 10637 h 10637"/>
              <a:gd name="connsiteX1" fmla="*/ 0 w 4615080"/>
              <a:gd name="connsiteY1" fmla="*/ 7095 h 10637"/>
              <a:gd name="connsiteX2" fmla="*/ 1850 w 4615080"/>
              <a:gd name="connsiteY2" fmla="*/ 0 h 10637"/>
              <a:gd name="connsiteX3" fmla="*/ 4615080 w 4615080"/>
              <a:gd name="connsiteY3" fmla="*/ 0 h 10637"/>
              <a:gd name="connsiteX4" fmla="*/ 4615080 w 4615080"/>
              <a:gd name="connsiteY4" fmla="*/ 10637 h 1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080" h="10637">
                <a:moveTo>
                  <a:pt x="4615080" y="10637"/>
                </a:moveTo>
                <a:lnTo>
                  <a:pt x="0" y="7095"/>
                </a:lnTo>
                <a:lnTo>
                  <a:pt x="1850" y="0"/>
                </a:lnTo>
                <a:lnTo>
                  <a:pt x="4615080" y="0"/>
                </a:lnTo>
                <a:lnTo>
                  <a:pt x="4615080" y="1063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cxnSp>
        <p:nvCxnSpPr>
          <p:cNvPr id="10" name="Straight Connector 9">
            <a:extLst>
              <a:ext uri="{FF2B5EF4-FFF2-40B4-BE49-F238E27FC236}">
                <a16:creationId xmlns:a16="http://schemas.microsoft.com/office/drawing/2014/main" id="{8A05C98F-3390-4876-ACE6-6BDD7A931BDC}"/>
              </a:ext>
              <a:ext uri="{C183D7F6-B498-43B3-948B-1728B52AA6E4}">
                <adec:decorative xmlns:adec="http://schemas.microsoft.com/office/drawing/2017/decorative" val="1"/>
              </a:ext>
            </a:extLst>
          </p:cNvPr>
          <p:cNvCxnSpPr>
            <a:cxnSpLocks/>
          </p:cNvCxnSpPr>
          <p:nvPr userDrawn="1"/>
        </p:nvCxnSpPr>
        <p:spPr>
          <a:xfrm flipH="1">
            <a:off x="-33558" y="0"/>
            <a:ext cx="6705601" cy="8096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26F8EC6-7B48-45CF-933E-F83D29E1692D}"/>
              </a:ext>
              <a:ext uri="{C183D7F6-B498-43B3-948B-1728B52AA6E4}">
                <adec:decorative xmlns:adec="http://schemas.microsoft.com/office/drawing/2017/decorative" val="1"/>
              </a:ext>
            </a:extLst>
          </p:cNvPr>
          <p:cNvCxnSpPr>
            <a:cxnSpLocks/>
          </p:cNvCxnSpPr>
          <p:nvPr userDrawn="1"/>
        </p:nvCxnSpPr>
        <p:spPr>
          <a:xfrm flipV="1">
            <a:off x="3514060" y="1"/>
            <a:ext cx="510363" cy="685799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FFCAA-1618-46D9-B44D-5CE6E225DB8B}"/>
              </a:ext>
              <a:ext uri="{C183D7F6-B498-43B3-948B-1728B52AA6E4}">
                <adec:decorative xmlns:adec="http://schemas.microsoft.com/office/drawing/2017/decorative" val="1"/>
              </a:ext>
            </a:extLst>
          </p:cNvPr>
          <p:cNvCxnSpPr>
            <a:cxnSpLocks/>
          </p:cNvCxnSpPr>
          <p:nvPr userDrawn="1"/>
        </p:nvCxnSpPr>
        <p:spPr>
          <a:xfrm flipV="1">
            <a:off x="11602477" y="365123"/>
            <a:ext cx="589522" cy="64928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F2CA3C-3424-4A00-9FDF-0DC9EFAC22F1}"/>
              </a:ext>
              <a:ext uri="{C183D7F6-B498-43B3-948B-1728B52AA6E4}">
                <adec:decorative xmlns:adec="http://schemas.microsoft.com/office/drawing/2017/decorative" val="1"/>
              </a:ext>
            </a:extLst>
          </p:cNvPr>
          <p:cNvCxnSpPr>
            <a:cxnSpLocks/>
          </p:cNvCxnSpPr>
          <p:nvPr userDrawn="1"/>
        </p:nvCxnSpPr>
        <p:spPr>
          <a:xfrm flipH="1" flipV="1">
            <a:off x="9340702" y="-10737"/>
            <a:ext cx="2851297" cy="16800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FA2E1A-8693-4B6C-ABF7-81B17586C3A0}"/>
              </a:ext>
              <a:ext uri="{C183D7F6-B498-43B3-948B-1728B52AA6E4}">
                <adec:decorative xmlns:adec="http://schemas.microsoft.com/office/drawing/2017/decorative" val="1"/>
              </a:ext>
            </a:extLst>
          </p:cNvPr>
          <p:cNvCxnSpPr>
            <a:cxnSpLocks/>
          </p:cNvCxnSpPr>
          <p:nvPr userDrawn="1"/>
        </p:nvCxnSpPr>
        <p:spPr>
          <a:xfrm flipH="1" flipV="1">
            <a:off x="-33557" y="6045958"/>
            <a:ext cx="6876857" cy="81204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8" name="Picture Placeholder 47">
            <a:extLst>
              <a:ext uri="{FF2B5EF4-FFF2-40B4-BE49-F238E27FC236}">
                <a16:creationId xmlns:a16="http://schemas.microsoft.com/office/drawing/2014/main" id="{C564A0C9-27BD-49AC-A786-23623E329EE8}"/>
              </a:ext>
            </a:extLst>
          </p:cNvPr>
          <p:cNvSpPr>
            <a:spLocks noGrp="1"/>
          </p:cNvSpPr>
          <p:nvPr>
            <p:ph type="pic" sz="quarter" idx="13"/>
          </p:nvPr>
        </p:nvSpPr>
        <p:spPr>
          <a:xfrm>
            <a:off x="2623279" y="0"/>
            <a:ext cx="9568721" cy="6858000"/>
          </a:xfrm>
          <a:custGeom>
            <a:avLst/>
            <a:gdLst>
              <a:gd name="connsiteX0" fmla="*/ 1955447 w 9568721"/>
              <a:gd name="connsiteY0" fmla="*/ 0 h 6858000"/>
              <a:gd name="connsiteX1" fmla="*/ 9568721 w 9568721"/>
              <a:gd name="connsiteY1" fmla="*/ 0 h 6858000"/>
              <a:gd name="connsiteX2" fmla="*/ 9568721 w 9568721"/>
              <a:gd name="connsiteY2" fmla="*/ 6858000 h 6858000"/>
              <a:gd name="connsiteX3" fmla="*/ 0 w 9568721"/>
              <a:gd name="connsiteY3" fmla="*/ 6858000 h 6858000"/>
              <a:gd name="connsiteX4" fmla="*/ 0 w 9568721"/>
              <a:gd name="connsiteY4" fmla="*/ 6857998 h 6858000"/>
              <a:gd name="connsiteX5" fmla="*/ 167446 w 9568721"/>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8721" h="6858000">
                <a:moveTo>
                  <a:pt x="1955447" y="0"/>
                </a:moveTo>
                <a:lnTo>
                  <a:pt x="9568721" y="0"/>
                </a:lnTo>
                <a:lnTo>
                  <a:pt x="9568721" y="6858000"/>
                </a:lnTo>
                <a:lnTo>
                  <a:pt x="0" y="6858000"/>
                </a:lnTo>
                <a:lnTo>
                  <a:pt x="0" y="6857998"/>
                </a:lnTo>
                <a:lnTo>
                  <a:pt x="167446" y="6857998"/>
                </a:lnTo>
                <a:close/>
              </a:path>
            </a:pathLst>
          </a:custGeom>
          <a:solidFill>
            <a:schemeClr val="accent2"/>
          </a:solidFill>
        </p:spPr>
        <p:txBody>
          <a:bodyPr wrap="square" rtlCol="0">
            <a:noAutofit/>
          </a:bodyPr>
          <a:lstStyle/>
          <a:p>
            <a:pPr rtl="0"/>
            <a:r>
              <a:rPr lang="en-US"/>
              <a:t>Click icon to add picture</a:t>
            </a:r>
            <a:endParaRPr lang="en-GB" dirty="0"/>
          </a:p>
        </p:txBody>
      </p:sp>
      <p:sp>
        <p:nvSpPr>
          <p:cNvPr id="6" name="Title 5">
            <a:extLst>
              <a:ext uri="{FF2B5EF4-FFF2-40B4-BE49-F238E27FC236}">
                <a16:creationId xmlns:a16="http://schemas.microsoft.com/office/drawing/2014/main" id="{208E3DBC-8B68-468D-8087-25FED9397CBE}"/>
              </a:ext>
            </a:extLst>
          </p:cNvPr>
          <p:cNvSpPr>
            <a:spLocks noGrp="1"/>
          </p:cNvSpPr>
          <p:nvPr>
            <p:ph type="title"/>
          </p:nvPr>
        </p:nvSpPr>
        <p:spPr>
          <a:xfrm>
            <a:off x="520697" y="1040001"/>
            <a:ext cx="3338625" cy="3150159"/>
          </a:xfrm>
        </p:spPr>
        <p:txBody>
          <a:bodyPr rtlCol="0" anchor="t"/>
          <a:lstStyle/>
          <a:p>
            <a:pPr rtl="0"/>
            <a:r>
              <a:rPr lang="en-US"/>
              <a:t>Click to edit Master title style</a:t>
            </a:r>
            <a:endParaRPr lang="en-GB"/>
          </a:p>
        </p:txBody>
      </p:sp>
      <p:sp>
        <p:nvSpPr>
          <p:cNvPr id="15" name="Text Placeholder 14">
            <a:extLst>
              <a:ext uri="{FF2B5EF4-FFF2-40B4-BE49-F238E27FC236}">
                <a16:creationId xmlns:a16="http://schemas.microsoft.com/office/drawing/2014/main" id="{490C672D-EAE7-4BF2-81BB-72858B251D1C}"/>
              </a:ext>
            </a:extLst>
          </p:cNvPr>
          <p:cNvSpPr>
            <a:spLocks noGrp="1"/>
          </p:cNvSpPr>
          <p:nvPr>
            <p:ph type="body" sz="quarter" idx="14" hasCustomPrompt="1"/>
          </p:nvPr>
        </p:nvSpPr>
        <p:spPr>
          <a:xfrm>
            <a:off x="490538" y="4240213"/>
            <a:ext cx="3497262" cy="1801812"/>
          </a:xfrm>
        </p:spPr>
        <p:txBody>
          <a:bodyPr rtlCol="0">
            <a:normAutofit/>
          </a:bodyPr>
          <a:lstStyle>
            <a:lvl1pPr marL="0" indent="0">
              <a:buNone/>
              <a:defRPr sz="2400"/>
            </a:lvl1pPr>
            <a:lvl2pPr>
              <a:buNone/>
              <a:defRPr sz="1600"/>
            </a:lvl2pPr>
            <a:lvl3pPr>
              <a:buNone/>
              <a:defRPr sz="1600"/>
            </a:lvl3pPr>
            <a:lvl4pPr>
              <a:buNone/>
              <a:defRPr sz="1600"/>
            </a:lvl4pPr>
            <a:lvl5pPr>
              <a:buNone/>
              <a:defRPr sz="1600"/>
            </a:lvl5pPr>
          </a:lstStyle>
          <a:p>
            <a:pPr lvl="0" rtl="0"/>
            <a:r>
              <a:rPr lang="en-GB"/>
              <a:t>Presentation Name</a:t>
            </a:r>
          </a:p>
        </p:txBody>
      </p:sp>
    </p:spTree>
    <p:extLst>
      <p:ext uri="{BB962C8B-B14F-4D97-AF65-F5344CB8AC3E}">
        <p14:creationId xmlns:p14="http://schemas.microsoft.com/office/powerpoint/2010/main" val="174236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rtlCol="0">
            <a:normAutofit/>
          </a:bodyPr>
          <a:lstStyle>
            <a:lvl1pPr>
              <a:defRPr sz="440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rtlCol="0" anchor="ctr" anchorCtr="0">
            <a:normAutofit/>
          </a:bodyPr>
          <a:lstStyle>
            <a:lvl1pPr marL="0" indent="0">
              <a:buNone/>
              <a:defRPr sz="28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rtlCol="0" anchor="ctr" anchorCtr="0">
            <a:normAutofit/>
          </a:bodyPr>
          <a:lstStyle>
            <a:lvl1pPr marL="0" indent="0">
              <a:buNone/>
              <a:defRPr sz="28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rtlCol="0"/>
          <a:lstStyle/>
          <a:p>
            <a:pPr rtl="0"/>
            <a:r>
              <a:rPr lang="en-GB"/>
              <a:t>Sample Footer Text</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rtlCol="0"/>
          <a:lstStyle/>
          <a:p>
            <a:pPr rtl="0"/>
            <a:r>
              <a:rPr lang="en-GB"/>
              <a:t>2/7/20XX</a:t>
            </a:r>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332103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rtlCol="0">
            <a:normAutofit/>
          </a:bodyPr>
          <a:lstStyle>
            <a:lvl1pPr>
              <a:defRPr sz="440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3200400" cy="823912"/>
          </a:xfrm>
        </p:spPr>
        <p:txBody>
          <a:bodyPr rtlCol="0"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3200400" cy="3684588"/>
          </a:xfrm>
        </p:spPr>
        <p:txBody>
          <a:bodyPr rtlCol="0">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4495800" y="1734325"/>
            <a:ext cx="3200400" cy="823912"/>
          </a:xfrm>
        </p:spPr>
        <p:txBody>
          <a:bodyPr rtlCol="0"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4495800" y="2558237"/>
            <a:ext cx="3200400" cy="3684588"/>
          </a:xfrm>
        </p:spPr>
        <p:txBody>
          <a:bodyPr rtlCol="0">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0" name="Text Placeholder 4">
            <a:extLst>
              <a:ext uri="{FF2B5EF4-FFF2-40B4-BE49-F238E27FC236}">
                <a16:creationId xmlns:a16="http://schemas.microsoft.com/office/drawing/2014/main" id="{90851D2E-FEBE-45BF-A78F-C1F61B6C3856}"/>
              </a:ext>
            </a:extLst>
          </p:cNvPr>
          <p:cNvSpPr>
            <a:spLocks noGrp="1"/>
          </p:cNvSpPr>
          <p:nvPr>
            <p:ph type="body" sz="quarter" idx="13"/>
          </p:nvPr>
        </p:nvSpPr>
        <p:spPr>
          <a:xfrm>
            <a:off x="8151812" y="1734325"/>
            <a:ext cx="3200400" cy="823912"/>
          </a:xfrm>
        </p:spPr>
        <p:txBody>
          <a:bodyPr rtlCol="0"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11" name="Content Placeholder 5">
            <a:extLst>
              <a:ext uri="{FF2B5EF4-FFF2-40B4-BE49-F238E27FC236}">
                <a16:creationId xmlns:a16="http://schemas.microsoft.com/office/drawing/2014/main" id="{4135C99B-A268-4617-89C4-8F3AA2AAA69A}"/>
              </a:ext>
            </a:extLst>
          </p:cNvPr>
          <p:cNvSpPr>
            <a:spLocks noGrp="1"/>
          </p:cNvSpPr>
          <p:nvPr>
            <p:ph sz="quarter" idx="14"/>
          </p:nvPr>
        </p:nvSpPr>
        <p:spPr>
          <a:xfrm>
            <a:off x="8151812" y="2558237"/>
            <a:ext cx="3200400" cy="3684588"/>
          </a:xfrm>
        </p:spPr>
        <p:txBody>
          <a:bodyPr rtlCol="0">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rtlCol="0"/>
          <a:lstStyle/>
          <a:p>
            <a:pPr rtl="0"/>
            <a:r>
              <a:rPr lang="en-GB"/>
              <a:t>Sample Footer Text</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rtlCol="0"/>
          <a:lstStyle/>
          <a:p>
            <a:pPr rtl="0"/>
            <a:r>
              <a:rPr lang="en-GB"/>
              <a:t>2/7/20XX</a:t>
            </a:r>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2760255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FC1870-C7ED-435A-8479-DFD344B9375D}"/>
              </a:ext>
            </a:extLst>
          </p:cNvPr>
          <p:cNvSpPr>
            <a:spLocks noGrp="1"/>
          </p:cNvSpPr>
          <p:nvPr>
            <p:ph type="title"/>
          </p:nvPr>
        </p:nvSpPr>
        <p:spPr>
          <a:xfrm>
            <a:off x="1143001" y="533400"/>
            <a:ext cx="5496636" cy="1685898"/>
          </a:xfrm>
        </p:spPr>
        <p:txBody>
          <a:bodyPr rtlCol="0">
            <a:normAutofit/>
          </a:bodyPr>
          <a:lstStyle>
            <a:lvl1pPr>
              <a:defRPr sz="4400"/>
            </a:lvl1pPr>
          </a:lstStyle>
          <a:p>
            <a:pPr rtl="0"/>
            <a:r>
              <a:rPr lang="en-US"/>
              <a:t>Click to edit Master title style</a:t>
            </a:r>
            <a:endParaRPr lang="en-GB" dirty="0"/>
          </a:p>
        </p:txBody>
      </p:sp>
      <p:sp>
        <p:nvSpPr>
          <p:cNvPr id="6" name="Content Placeholder 2">
            <a:extLst>
              <a:ext uri="{FF2B5EF4-FFF2-40B4-BE49-F238E27FC236}">
                <a16:creationId xmlns:a16="http://schemas.microsoft.com/office/drawing/2014/main" id="{D855DAF2-123D-4C27-95D2-974B571079F3}"/>
              </a:ext>
            </a:extLst>
          </p:cNvPr>
          <p:cNvSpPr>
            <a:spLocks noGrp="1"/>
          </p:cNvSpPr>
          <p:nvPr>
            <p:ph idx="1"/>
          </p:nvPr>
        </p:nvSpPr>
        <p:spPr>
          <a:xfrm>
            <a:off x="1143001" y="2229347"/>
            <a:ext cx="5496636" cy="3821743"/>
          </a:xfrm>
        </p:spPr>
        <p:txBody>
          <a:bodyPr rtlCol="0"/>
          <a:lstStyle>
            <a:lvl1pPr marL="0" indent="0">
              <a:buNone/>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en-GB"/>
              <a:t>Sample Footer Text</a:t>
            </a:r>
          </a:p>
        </p:txBody>
      </p:sp>
      <p:sp>
        <p:nvSpPr>
          <p:cNvPr id="14" name="Picture Placeholder 11">
            <a:extLst>
              <a:ext uri="{FF2B5EF4-FFF2-40B4-BE49-F238E27FC236}">
                <a16:creationId xmlns:a16="http://schemas.microsoft.com/office/drawing/2014/main" id="{E3769467-BA9B-49FE-B40A-419EF32766CE}"/>
              </a:ext>
            </a:extLst>
          </p:cNvPr>
          <p:cNvSpPr>
            <a:spLocks noGrp="1"/>
          </p:cNvSpPr>
          <p:nvPr>
            <p:ph type="pic" sz="quarter" idx="14"/>
          </p:nvPr>
        </p:nvSpPr>
        <p:spPr>
          <a:xfrm>
            <a:off x="7186070" y="0"/>
            <a:ext cx="2463897" cy="3429000"/>
          </a:xfrm>
          <a:solidFill>
            <a:schemeClr val="accent2"/>
          </a:solidFill>
        </p:spPr>
        <p:txBody>
          <a:bodyPr rtlCol="0"/>
          <a:lstStyle/>
          <a:p>
            <a:pPr rtl="0"/>
            <a:r>
              <a:rPr lang="en-US"/>
              <a:t>Click icon to add picture</a:t>
            </a:r>
            <a:endParaRPr lang="en-GB" dirty="0"/>
          </a:p>
        </p:txBody>
      </p:sp>
      <p:sp>
        <p:nvSpPr>
          <p:cNvPr id="12" name="Picture Placeholder 11">
            <a:extLst>
              <a:ext uri="{FF2B5EF4-FFF2-40B4-BE49-F238E27FC236}">
                <a16:creationId xmlns:a16="http://schemas.microsoft.com/office/drawing/2014/main" id="{77878E15-1592-426F-A454-7F4568224567}"/>
              </a:ext>
            </a:extLst>
          </p:cNvPr>
          <p:cNvSpPr>
            <a:spLocks noGrp="1"/>
          </p:cNvSpPr>
          <p:nvPr>
            <p:ph type="pic" sz="quarter" idx="13"/>
          </p:nvPr>
        </p:nvSpPr>
        <p:spPr>
          <a:xfrm>
            <a:off x="9649155" y="0"/>
            <a:ext cx="2539797" cy="3429000"/>
          </a:xfrm>
          <a:solidFill>
            <a:schemeClr val="accent2"/>
          </a:solidFill>
        </p:spPr>
        <p:txBody>
          <a:bodyPr rtlCol="0"/>
          <a:lstStyle/>
          <a:p>
            <a:pPr rtl="0"/>
            <a:r>
              <a:rPr lang="en-US"/>
              <a:t>Click icon to add picture</a:t>
            </a:r>
            <a:endParaRPr lang="en-GB" dirty="0"/>
          </a:p>
        </p:txBody>
      </p:sp>
      <p:sp>
        <p:nvSpPr>
          <p:cNvPr id="16" name="Picture Placeholder 11">
            <a:extLst>
              <a:ext uri="{FF2B5EF4-FFF2-40B4-BE49-F238E27FC236}">
                <a16:creationId xmlns:a16="http://schemas.microsoft.com/office/drawing/2014/main" id="{E318F348-8CAC-4ADD-8162-E88487E44EBB}"/>
              </a:ext>
            </a:extLst>
          </p:cNvPr>
          <p:cNvSpPr>
            <a:spLocks noGrp="1"/>
          </p:cNvSpPr>
          <p:nvPr>
            <p:ph type="pic" sz="quarter" idx="16"/>
          </p:nvPr>
        </p:nvSpPr>
        <p:spPr>
          <a:xfrm>
            <a:off x="7186070" y="3383280"/>
            <a:ext cx="2463897" cy="3474720"/>
          </a:xfrm>
          <a:solidFill>
            <a:schemeClr val="accent2"/>
          </a:solidFill>
        </p:spPr>
        <p:txBody>
          <a:bodyPr rtlCol="0"/>
          <a:lstStyle/>
          <a:p>
            <a:pPr rtl="0"/>
            <a:r>
              <a:rPr lang="en-US"/>
              <a:t>Click icon to add picture</a:t>
            </a:r>
            <a:endParaRPr lang="en-GB" dirty="0"/>
          </a:p>
        </p:txBody>
      </p:sp>
      <p:sp>
        <p:nvSpPr>
          <p:cNvPr id="15" name="Picture Placeholder 11">
            <a:extLst>
              <a:ext uri="{FF2B5EF4-FFF2-40B4-BE49-F238E27FC236}">
                <a16:creationId xmlns:a16="http://schemas.microsoft.com/office/drawing/2014/main" id="{C762F208-8E03-4B5E-9F11-0F01147F6A47}"/>
              </a:ext>
            </a:extLst>
          </p:cNvPr>
          <p:cNvSpPr>
            <a:spLocks noGrp="1"/>
          </p:cNvSpPr>
          <p:nvPr>
            <p:ph type="pic" sz="quarter" idx="15"/>
          </p:nvPr>
        </p:nvSpPr>
        <p:spPr>
          <a:xfrm>
            <a:off x="9649155" y="3383280"/>
            <a:ext cx="2539797" cy="3474720"/>
          </a:xfrm>
          <a:solidFill>
            <a:schemeClr val="accent2"/>
          </a:solidFill>
        </p:spPr>
        <p:txBody>
          <a:bodyPr rtlCol="0"/>
          <a:lstStyle/>
          <a:p>
            <a:pPr rtl="0"/>
            <a:r>
              <a:rPr lang="en-US"/>
              <a:t>Click icon to add picture</a:t>
            </a:r>
            <a:endParaRPr lang="en-GB"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lvl1pPr>
              <a:defRPr>
                <a:solidFill>
                  <a:schemeClr val="bg1"/>
                </a:solidFill>
              </a:defRPr>
            </a:lvl1pPr>
          </a:lstStyle>
          <a:p>
            <a:pPr rtl="0"/>
            <a:r>
              <a:rPr lang="en-GB"/>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lvl1pPr>
              <a:defRPr>
                <a:solidFill>
                  <a:schemeClr val="bg1"/>
                </a:solidFill>
              </a:defRPr>
            </a:lvl1pPr>
          </a:lstStyle>
          <a:p>
            <a:pPr rtl="0"/>
            <a:fld id="{312CC964-A50B-4C29-B4E4-2C30BB34CCF3}" type="slidenum">
              <a:rPr lang="en-GB" smtClean="0"/>
              <a:pPr/>
              <a:t>‹#›</a:t>
            </a:fld>
            <a:endParaRPr lang="en-GB" dirty="0"/>
          </a:p>
        </p:txBody>
      </p:sp>
    </p:spTree>
    <p:extLst>
      <p:ext uri="{BB962C8B-B14F-4D97-AF65-F5344CB8AC3E}">
        <p14:creationId xmlns:p14="http://schemas.microsoft.com/office/powerpoint/2010/main" val="459711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AF1A06-62E5-489E-B58B-735C8C7AC163}"/>
              </a:ext>
            </a:extLst>
          </p:cNvPr>
          <p:cNvSpPr>
            <a:spLocks noGrp="1"/>
          </p:cNvSpPr>
          <p:nvPr>
            <p:ph type="title"/>
          </p:nvPr>
        </p:nvSpPr>
        <p:spPr>
          <a:xfrm>
            <a:off x="5146159" y="685800"/>
            <a:ext cx="6238688" cy="1382233"/>
          </a:xfrm>
        </p:spPr>
        <p:txBody>
          <a:bodyPr rtlCol="0">
            <a:normAutofit/>
          </a:bodyPr>
          <a:lstStyle>
            <a:lvl1pPr>
              <a:defRPr sz="4400"/>
            </a:lvl1pPr>
          </a:lstStyle>
          <a:p>
            <a:pPr rtl="0"/>
            <a:r>
              <a:rPr lang="en-US"/>
              <a:t>Click to edit Master title style</a:t>
            </a:r>
            <a:endParaRPr lang="en-GB" dirty="0"/>
          </a:p>
        </p:txBody>
      </p:sp>
      <p:sp>
        <p:nvSpPr>
          <p:cNvPr id="11" name="Picture Placeholder 10">
            <a:extLst>
              <a:ext uri="{FF2B5EF4-FFF2-40B4-BE49-F238E27FC236}">
                <a16:creationId xmlns:a16="http://schemas.microsoft.com/office/drawing/2014/main" id="{F69C6C4F-4058-4399-B572-5BE848DDF8B3}"/>
              </a:ext>
            </a:extLst>
          </p:cNvPr>
          <p:cNvSpPr>
            <a:spLocks noGrp="1"/>
          </p:cNvSpPr>
          <p:nvPr>
            <p:ph type="pic" sz="quarter" idx="13"/>
          </p:nvPr>
        </p:nvSpPr>
        <p:spPr>
          <a:xfrm>
            <a:off x="0" y="-7444"/>
            <a:ext cx="4966447" cy="6846394"/>
          </a:xfrm>
          <a:custGeom>
            <a:avLst/>
            <a:gdLst>
              <a:gd name="connsiteX0" fmla="*/ 0 w 4966447"/>
              <a:gd name="connsiteY0" fmla="*/ 0 h 6846394"/>
              <a:gd name="connsiteX1" fmla="*/ 4966447 w 4966447"/>
              <a:gd name="connsiteY1" fmla="*/ 0 h 6846394"/>
              <a:gd name="connsiteX2" fmla="*/ 3362258 w 4966447"/>
              <a:gd name="connsiteY2" fmla="*/ 6846394 h 6846394"/>
              <a:gd name="connsiteX3" fmla="*/ 0 w 4966447"/>
              <a:gd name="connsiteY3" fmla="*/ 6846394 h 6846394"/>
            </a:gdLst>
            <a:ahLst/>
            <a:cxnLst>
              <a:cxn ang="0">
                <a:pos x="connsiteX0" y="connsiteY0"/>
              </a:cxn>
              <a:cxn ang="0">
                <a:pos x="connsiteX1" y="connsiteY1"/>
              </a:cxn>
              <a:cxn ang="0">
                <a:pos x="connsiteX2" y="connsiteY2"/>
              </a:cxn>
              <a:cxn ang="0">
                <a:pos x="connsiteX3" y="connsiteY3"/>
              </a:cxn>
            </a:cxnLst>
            <a:rect l="l" t="t" r="r" b="b"/>
            <a:pathLst>
              <a:path w="4966447" h="6846394">
                <a:moveTo>
                  <a:pt x="0" y="0"/>
                </a:moveTo>
                <a:lnTo>
                  <a:pt x="4966447" y="0"/>
                </a:lnTo>
                <a:lnTo>
                  <a:pt x="3362258" y="6846394"/>
                </a:lnTo>
                <a:lnTo>
                  <a:pt x="0" y="6846394"/>
                </a:lnTo>
                <a:close/>
              </a:path>
            </a:pathLst>
          </a:custGeom>
          <a:solidFill>
            <a:schemeClr val="accent2"/>
          </a:solidFill>
        </p:spPr>
        <p:txBody>
          <a:bodyPr wrap="square" rtlCol="0">
            <a:noAutofit/>
          </a:bodyPr>
          <a:lstStyle/>
          <a:p>
            <a:pPr rtl="0"/>
            <a:r>
              <a:rPr lang="en-US"/>
              <a:t>Click icon to add picture</a:t>
            </a:r>
            <a:endParaRPr lang="en-GB"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lvl1pPr>
              <a:defRPr>
                <a:solidFill>
                  <a:schemeClr val="bg1"/>
                </a:solidFill>
              </a:defRPr>
            </a:lvl1pPr>
          </a:lstStyle>
          <a:p>
            <a:pPr rtl="0"/>
            <a:r>
              <a:rPr lang="en-GB"/>
              <a:t>Sample Footer Text</a:t>
            </a:r>
            <a:endParaRPr lang="en-GB" dirty="0">
              <a:solidFill>
                <a:schemeClr val="bg1"/>
              </a:solidFill>
            </a:endParaRPr>
          </a:p>
        </p:txBody>
      </p:sp>
      <p:sp>
        <p:nvSpPr>
          <p:cNvPr id="7" name="Content Placeholder 2">
            <a:extLst>
              <a:ext uri="{FF2B5EF4-FFF2-40B4-BE49-F238E27FC236}">
                <a16:creationId xmlns:a16="http://schemas.microsoft.com/office/drawing/2014/main" id="{9C26D8E8-8E78-469E-8668-51D3E4C11F13}"/>
              </a:ext>
            </a:extLst>
          </p:cNvPr>
          <p:cNvSpPr>
            <a:spLocks noGrp="1"/>
          </p:cNvSpPr>
          <p:nvPr>
            <p:ph idx="1"/>
          </p:nvPr>
        </p:nvSpPr>
        <p:spPr>
          <a:xfrm>
            <a:off x="5146158" y="2301949"/>
            <a:ext cx="6238687" cy="4022650"/>
          </a:xfrm>
        </p:spPr>
        <p:txBody>
          <a:bodyPr rtlCol="0"/>
          <a:lstStyle>
            <a:lvl1pPr>
              <a:buNone/>
              <a:defRPr/>
            </a:lvl1pPr>
          </a:lstStyle>
          <a:p>
            <a:pPr lvl="0" rtl="0"/>
            <a:r>
              <a:rPr lang="en-US"/>
              <a:t>Click to edit Master text styles</a:t>
            </a: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en-GB"/>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cxnSp>
        <p:nvCxnSpPr>
          <p:cNvPr id="8" name="Straight Connector 7">
            <a:extLst>
              <a:ext uri="{FF2B5EF4-FFF2-40B4-BE49-F238E27FC236}">
                <a16:creationId xmlns:a16="http://schemas.microsoft.com/office/drawing/2014/main" id="{ED096BF3-A78D-4B37-892C-A0C32711851A}"/>
              </a:ext>
              <a:ext uri="{C183D7F6-B498-43B3-948B-1728B52AA6E4}">
                <adec:decorative xmlns:adec="http://schemas.microsoft.com/office/drawing/2017/decorative" val="1"/>
              </a:ext>
            </a:extLst>
          </p:cNvPr>
          <p:cNvCxnSpPr>
            <a:cxnSpLocks/>
          </p:cNvCxnSpPr>
          <p:nvPr userDrawn="1"/>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478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en-GB"/>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en-GB"/>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3687023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rtlCol="0" anchor="b">
            <a:normAutofit/>
          </a:bodyPr>
          <a:lstStyle>
            <a:lvl1pPr algn="ctr">
              <a:defRPr sz="6600"/>
            </a:lvl1pPr>
          </a:lstStyle>
          <a:p>
            <a:pPr rtl="0"/>
            <a:r>
              <a:rPr lang="en-US"/>
              <a:t>Click to edit Master title style</a:t>
            </a:r>
            <a:endParaRPr lang="en-GB"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rtlCol="0">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lang="en-GB"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rtlCol="0"/>
          <a:lstStyle/>
          <a:p>
            <a:pPr rtl="0"/>
            <a:r>
              <a:rPr lang="en-GB"/>
              <a:t>2/7/20XX</a:t>
            </a:r>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949970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rtlCol="0" anchor="b"/>
          <a:lstStyle>
            <a:lvl1pPr>
              <a:defRPr sz="600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rtlCol="0"/>
          <a:lstStyle/>
          <a:p>
            <a:pPr rtl="0"/>
            <a:r>
              <a:rPr lang="en-GB"/>
              <a:t>2/7/20XX</a:t>
            </a:r>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128451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rtlCol="0"/>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rtlCol="0"/>
          <a:lstStyle/>
          <a:p>
            <a:pPr rtl="0"/>
            <a:r>
              <a:rPr lang="en-GB"/>
              <a:t>2/7/20XX</a:t>
            </a:r>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rtlCol="0"/>
          <a:lstStyle/>
          <a:p>
            <a:pPr rtl="0"/>
            <a:r>
              <a:rPr lang="en-GB"/>
              <a:t>Sample Footer Text</a:t>
            </a:r>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3113679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rtlCol="0"/>
          <a:lstStyle/>
          <a:p>
            <a:pPr rtl="0"/>
            <a:r>
              <a:rPr lang="en-US"/>
              <a:t>Click to edit Master title style</a:t>
            </a:r>
            <a:endParaRPr lang="en-GB"/>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rtlCol="0"/>
          <a:lstStyle/>
          <a:p>
            <a:pPr rtl="0"/>
            <a:r>
              <a:rPr lang="en-GB"/>
              <a:t>2/7/20XX</a:t>
            </a:r>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rtlCol="0"/>
          <a:lstStyle/>
          <a:p>
            <a:pPr rtl="0"/>
            <a:r>
              <a:rPr lang="en-GB"/>
              <a:t>Sample Footer Text</a:t>
            </a:r>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925975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en-GB"/>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en-GB"/>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118575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A046725-2805-431E-AA4E-0B018DFB3EAC}"/>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 name="Rectangle 23">
            <a:extLst>
              <a:ext uri="{FF2B5EF4-FFF2-40B4-BE49-F238E27FC236}">
                <a16:creationId xmlns:a16="http://schemas.microsoft.com/office/drawing/2014/main" id="{3C30A62C-FEC9-4F1D-976E-DB003592FD3E}"/>
              </a:ext>
              <a:ext uri="{C183D7F6-B498-43B3-948B-1728B52AA6E4}">
                <adec:decorative xmlns:adec="http://schemas.microsoft.com/office/drawing/2017/decorative" val="1"/>
              </a:ext>
            </a:extLst>
          </p:cNvPr>
          <p:cNvSpPr/>
          <p:nvPr userDrawn="1"/>
        </p:nvSpPr>
        <p:spPr>
          <a:xfrm rot="10800000">
            <a:off x="0" y="-5979"/>
            <a:ext cx="5111086"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Title 1">
            <a:extLst>
              <a:ext uri="{FF2B5EF4-FFF2-40B4-BE49-F238E27FC236}">
                <a16:creationId xmlns:a16="http://schemas.microsoft.com/office/drawing/2014/main" id="{ACA2C262-0DF7-4EBE-8F23-D1240B3BB5A9}"/>
              </a:ext>
            </a:extLst>
          </p:cNvPr>
          <p:cNvSpPr>
            <a:spLocks noGrp="1"/>
          </p:cNvSpPr>
          <p:nvPr>
            <p:ph type="title"/>
          </p:nvPr>
        </p:nvSpPr>
        <p:spPr>
          <a:xfrm>
            <a:off x="680485" y="675167"/>
            <a:ext cx="3761862" cy="3055078"/>
          </a:xfrm>
        </p:spPr>
        <p:txBody>
          <a:bodyPr rtlCol="0" anchor="t">
            <a:normAutofit/>
          </a:bodyPr>
          <a:lstStyle>
            <a:lvl1pPr>
              <a:defRPr sz="4400"/>
            </a:lvl1pPr>
          </a:lstStyle>
          <a:p>
            <a:pPr rtl="0"/>
            <a:r>
              <a:rPr lang="en-US"/>
              <a:t>Click to edit Master title style</a:t>
            </a:r>
            <a:endParaRPr lang="en-GB" dirty="0"/>
          </a:p>
        </p:txBody>
      </p:sp>
      <p:sp>
        <p:nvSpPr>
          <p:cNvPr id="8" name="Content Placeholder 2">
            <a:extLst>
              <a:ext uri="{FF2B5EF4-FFF2-40B4-BE49-F238E27FC236}">
                <a16:creationId xmlns:a16="http://schemas.microsoft.com/office/drawing/2014/main" id="{430E531D-ED29-45E2-A30F-0363B29E057C}"/>
              </a:ext>
            </a:extLst>
          </p:cNvPr>
          <p:cNvSpPr>
            <a:spLocks noGrp="1"/>
          </p:cNvSpPr>
          <p:nvPr>
            <p:ph idx="1"/>
          </p:nvPr>
        </p:nvSpPr>
        <p:spPr>
          <a:xfrm>
            <a:off x="5167424" y="533400"/>
            <a:ext cx="3794512" cy="5797237"/>
          </a:xfrm>
        </p:spPr>
        <p:txBody>
          <a:bodyPr rtlCol="0" anchor="ctr">
            <a:normAutofit/>
          </a:bodyPr>
          <a:lstStyle>
            <a:lvl1pPr>
              <a:buNone/>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en-GB"/>
              <a:t>Sample Footer Text</a:t>
            </a:r>
          </a:p>
        </p:txBody>
      </p:sp>
      <p:cxnSp>
        <p:nvCxnSpPr>
          <p:cNvPr id="10" name="Straight Connector 9">
            <a:extLst>
              <a:ext uri="{FF2B5EF4-FFF2-40B4-BE49-F238E27FC236}">
                <a16:creationId xmlns:a16="http://schemas.microsoft.com/office/drawing/2014/main" id="{0801F434-3E0E-40D9-A2D3-857BAE77D1D7}"/>
              </a:ext>
              <a:ext uri="{C183D7F6-B498-43B3-948B-1728B52AA6E4}">
                <adec:decorative xmlns:adec="http://schemas.microsoft.com/office/drawing/2017/decorative" val="1"/>
              </a:ext>
            </a:extLst>
          </p:cNvPr>
          <p:cNvCxnSpPr>
            <a:cxnSpLocks/>
            <a:stCxn id="5" idx="2"/>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D44F5C56-0053-4E4A-BFFF-E98E7B91CCA9}"/>
              </a:ext>
            </a:extLst>
          </p:cNvPr>
          <p:cNvSpPr>
            <a:spLocks noGrp="1"/>
          </p:cNvSpPr>
          <p:nvPr>
            <p:ph type="pic" sz="quarter" idx="13"/>
          </p:nvPr>
        </p:nvSpPr>
        <p:spPr>
          <a:xfrm>
            <a:off x="9531096" y="0"/>
            <a:ext cx="2660904" cy="3429000"/>
          </a:xfrm>
          <a:solidFill>
            <a:schemeClr val="accent2"/>
          </a:solidFill>
        </p:spPr>
        <p:txBody>
          <a:bodyPr rtlCol="0"/>
          <a:lstStyle/>
          <a:p>
            <a:pPr rtl="0"/>
            <a:r>
              <a:rPr lang="en-US"/>
              <a:t>Click icon to add picture</a:t>
            </a:r>
            <a:endParaRPr lang="en-GB" dirty="0"/>
          </a:p>
        </p:txBody>
      </p:sp>
      <p:sp>
        <p:nvSpPr>
          <p:cNvPr id="14" name="Picture Placeholder 12">
            <a:extLst>
              <a:ext uri="{FF2B5EF4-FFF2-40B4-BE49-F238E27FC236}">
                <a16:creationId xmlns:a16="http://schemas.microsoft.com/office/drawing/2014/main" id="{226008DD-DEA7-4900-8D76-128694E12320}"/>
              </a:ext>
            </a:extLst>
          </p:cNvPr>
          <p:cNvSpPr>
            <a:spLocks noGrp="1"/>
          </p:cNvSpPr>
          <p:nvPr>
            <p:ph type="pic" sz="quarter" idx="14"/>
          </p:nvPr>
        </p:nvSpPr>
        <p:spPr>
          <a:xfrm>
            <a:off x="9531096" y="3383280"/>
            <a:ext cx="2660904" cy="3474720"/>
          </a:xfrm>
          <a:solidFill>
            <a:schemeClr val="accent2"/>
          </a:solidFill>
        </p:spPr>
        <p:txBody>
          <a:bodyPr rtlCol="0"/>
          <a:lstStyle/>
          <a:p>
            <a:pPr rtl="0"/>
            <a:r>
              <a:rPr lang="en-US"/>
              <a:t>Click icon to add picture</a:t>
            </a:r>
            <a:endParaRPr lang="en-GB"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en-GB"/>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1099851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43FF111-78CB-4983-B8F5-B6B8AB608EB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 name="Title 1">
            <a:extLst>
              <a:ext uri="{FF2B5EF4-FFF2-40B4-BE49-F238E27FC236}">
                <a16:creationId xmlns:a16="http://schemas.microsoft.com/office/drawing/2014/main" id="{D7213E2B-F1F4-4058-B2C2-73EC82E30701}"/>
              </a:ext>
            </a:extLst>
          </p:cNvPr>
          <p:cNvSpPr>
            <a:spLocks noGrp="1"/>
          </p:cNvSpPr>
          <p:nvPr>
            <p:ph type="ctrTitle"/>
          </p:nvPr>
        </p:nvSpPr>
        <p:spPr>
          <a:xfrm>
            <a:off x="5083790" y="1064715"/>
            <a:ext cx="6153912" cy="3922755"/>
          </a:xfrm>
        </p:spPr>
        <p:txBody>
          <a:bodyPr rtlCol="0">
            <a:normAutofit/>
          </a:bodyPr>
          <a:lstStyle>
            <a:lvl1pPr algn="l">
              <a:defRPr sz="4400"/>
            </a:lvl1pPr>
          </a:lstStyle>
          <a:p>
            <a:pPr algn="r" rtl="0"/>
            <a:r>
              <a:rPr lang="en-US"/>
              <a:t>Click to edit Master title style</a:t>
            </a:r>
            <a:endParaRPr lang="en-GB" dirty="0"/>
          </a:p>
        </p:txBody>
      </p:sp>
      <p:sp>
        <p:nvSpPr>
          <p:cNvPr id="7" name="Subtitle 2">
            <a:extLst>
              <a:ext uri="{FF2B5EF4-FFF2-40B4-BE49-F238E27FC236}">
                <a16:creationId xmlns:a16="http://schemas.microsoft.com/office/drawing/2014/main" id="{6F3C210C-32A8-4833-93AA-B97D51CEA9A5}"/>
              </a:ext>
            </a:extLst>
          </p:cNvPr>
          <p:cNvSpPr>
            <a:spLocks noGrp="1"/>
          </p:cNvSpPr>
          <p:nvPr>
            <p:ph type="subTitle" idx="1"/>
          </p:nvPr>
        </p:nvSpPr>
        <p:spPr>
          <a:xfrm>
            <a:off x="5083790" y="5033339"/>
            <a:ext cx="6157951" cy="943386"/>
          </a:xfrm>
        </p:spPr>
        <p:txBody>
          <a:bodyPr rtlCol="0"/>
          <a:lstStyle>
            <a:lvl1pPr>
              <a:buNone/>
              <a:defRPr/>
            </a:lvl1pPr>
          </a:lstStyle>
          <a:p>
            <a:pPr algn="r" rtl="0"/>
            <a:r>
              <a:rPr lang="en-US"/>
              <a:t>Click to edit Master subtitle style</a:t>
            </a:r>
            <a:endParaRPr lang="en-GB" dirty="0"/>
          </a:p>
        </p:txBody>
      </p:sp>
      <p:cxnSp>
        <p:nvCxnSpPr>
          <p:cNvPr id="9" name="Straight Connector 8">
            <a:extLst>
              <a:ext uri="{FF2B5EF4-FFF2-40B4-BE49-F238E27FC236}">
                <a16:creationId xmlns:a16="http://schemas.microsoft.com/office/drawing/2014/main" id="{F9FA8250-8F05-4500-98CD-AD8B9E2BABCB}"/>
              </a:ext>
              <a:ext uri="{C183D7F6-B498-43B3-948B-1728B52AA6E4}">
                <adec:decorative xmlns:adec="http://schemas.microsoft.com/office/drawing/2017/decorative" val="1"/>
              </a:ext>
            </a:extLst>
          </p:cNvPr>
          <p:cNvCxnSpPr>
            <a:cxnSpLocks/>
          </p:cNvCxnSpPr>
          <p:nvPr userDrawn="1"/>
        </p:nvCxnSpPr>
        <p:spPr>
          <a:xfrm flipH="1">
            <a:off x="3418764" y="0"/>
            <a:ext cx="815637"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4A7590-29E0-4C43-A12B-EE5A8672A9B9}"/>
              </a:ext>
              <a:ext uri="{C183D7F6-B498-43B3-948B-1728B52AA6E4}">
                <adec:decorative xmlns:adec="http://schemas.microsoft.com/office/drawing/2017/decorative" val="1"/>
              </a:ext>
            </a:extLst>
          </p:cNvPr>
          <p:cNvCxnSpPr>
            <a:cxnSpLocks/>
          </p:cNvCxnSpPr>
          <p:nvPr userDrawn="1"/>
        </p:nvCxnSpPr>
        <p:spPr>
          <a:xfrm>
            <a:off x="0" y="5468380"/>
            <a:ext cx="6096000" cy="138961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8440C747-2FA3-4C97-A0A7-52520A197E23}"/>
              </a:ext>
            </a:extLst>
          </p:cNvPr>
          <p:cNvSpPr>
            <a:spLocks noGrp="1"/>
          </p:cNvSpPr>
          <p:nvPr>
            <p:ph type="pic" sz="quarter" idx="13"/>
          </p:nvPr>
        </p:nvSpPr>
        <p:spPr>
          <a:xfrm>
            <a:off x="16822" y="0"/>
            <a:ext cx="4811317" cy="6857998"/>
          </a:xfrm>
          <a:custGeom>
            <a:avLst/>
            <a:gdLst>
              <a:gd name="connsiteX0" fmla="*/ 0 w 4811317"/>
              <a:gd name="connsiteY0" fmla="*/ 0 h 6857998"/>
              <a:gd name="connsiteX1" fmla="*/ 4811317 w 4811317"/>
              <a:gd name="connsiteY1" fmla="*/ 0 h 6857998"/>
              <a:gd name="connsiteX2" fmla="*/ 2712446 w 4811317"/>
              <a:gd name="connsiteY2" fmla="*/ 6857998 h 6857998"/>
              <a:gd name="connsiteX3" fmla="*/ 0 w 4811317"/>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4811317" h="6857998">
                <a:moveTo>
                  <a:pt x="0" y="0"/>
                </a:moveTo>
                <a:lnTo>
                  <a:pt x="4811317" y="0"/>
                </a:lnTo>
                <a:lnTo>
                  <a:pt x="2712446" y="6857998"/>
                </a:lnTo>
                <a:lnTo>
                  <a:pt x="0" y="6857998"/>
                </a:lnTo>
                <a:close/>
              </a:path>
            </a:pathLst>
          </a:custGeom>
          <a:solidFill>
            <a:schemeClr val="accent2"/>
          </a:solidFill>
        </p:spPr>
        <p:txBody>
          <a:bodyPr wrap="square" rtlCol="0">
            <a:noAutofit/>
          </a:bodyPr>
          <a:lstStyle/>
          <a:p>
            <a:pPr rtl="0"/>
            <a:r>
              <a:rPr lang="en-US"/>
              <a:t>Click icon to add picture</a:t>
            </a:r>
            <a:endParaRPr lang="en-GB"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en-GB"/>
              <a:t>Sample Footer Text</a:t>
            </a: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en-GB"/>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2506046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rtlCol="0" anchor="b"/>
          <a:lstStyle>
            <a:lvl1pPr>
              <a:defRPr sz="320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rtlCol="0"/>
          <a:lstStyle/>
          <a:p>
            <a:pPr rtl="0"/>
            <a:r>
              <a:rPr lang="en-GB"/>
              <a:t>2/7/20XX</a:t>
            </a:r>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rtlCol="0"/>
          <a:lstStyle/>
          <a:p>
            <a:pPr rtl="0"/>
            <a:r>
              <a:rPr lang="en-GB"/>
              <a:t>Sample Footer Text</a:t>
            </a:r>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3339195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rtlCol="0" anchor="b"/>
          <a:lstStyle>
            <a:lvl1pPr>
              <a:defRPr sz="3200"/>
            </a:lvl1pPr>
          </a:lstStyle>
          <a:p>
            <a:pPr rtl="0"/>
            <a:r>
              <a:rPr lang="en-US"/>
              <a:t>Click to edit Master title style</a:t>
            </a:r>
            <a:endParaRPr lang="en-GB"/>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lang="en-GB"/>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rtlCol="0"/>
          <a:lstStyle/>
          <a:p>
            <a:pPr rtl="0"/>
            <a:r>
              <a:rPr lang="en-GB"/>
              <a:t>2/7/20XX</a:t>
            </a:r>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rtlCol="0"/>
          <a:lstStyle/>
          <a:p>
            <a:pPr rtl="0"/>
            <a:r>
              <a:rPr lang="en-GB"/>
              <a:t>Sample Footer Text</a:t>
            </a:r>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4200526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5D43D-686D-4D92-8ADD-56B620F361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206B9E-B926-4382-8C07-652D68E3F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431B5C-E135-49E9-B75A-F90C3FF9B349}"/>
              </a:ext>
            </a:extLst>
          </p:cNvPr>
          <p:cNvSpPr>
            <a:spLocks noGrp="1"/>
          </p:cNvSpPr>
          <p:nvPr>
            <p:ph type="dt" sz="half" idx="10"/>
          </p:nvPr>
        </p:nvSpPr>
        <p:spPr/>
        <p:txBody>
          <a:bodyPr/>
          <a:lstStyle/>
          <a:p>
            <a:fld id="{3A7C5D1E-8443-45B8-A755-83CF28C5663C}" type="datetimeFigureOut">
              <a:rPr lang="en-GB" smtClean="0"/>
              <a:t>01/12/2023</a:t>
            </a:fld>
            <a:endParaRPr lang="en-GB"/>
          </a:p>
        </p:txBody>
      </p:sp>
      <p:sp>
        <p:nvSpPr>
          <p:cNvPr id="5" name="Footer Placeholder 4">
            <a:extLst>
              <a:ext uri="{FF2B5EF4-FFF2-40B4-BE49-F238E27FC236}">
                <a16:creationId xmlns:a16="http://schemas.microsoft.com/office/drawing/2014/main" id="{8778C57E-9D9C-4774-8E4D-A7E6534E3F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6BFF5A-74D6-429F-8BC7-BF01A9611FF9}"/>
              </a:ext>
            </a:extLst>
          </p:cNvPr>
          <p:cNvSpPr>
            <a:spLocks noGrp="1"/>
          </p:cNvSpPr>
          <p:nvPr>
            <p:ph type="sldNum" sz="quarter" idx="12"/>
          </p:nvPr>
        </p:nvSpPr>
        <p:spPr/>
        <p:txBody>
          <a:bodyPr/>
          <a:lstStyle/>
          <a:p>
            <a:fld id="{1A80435F-0FC4-47C0-82CE-AB4AF96A0B6A}" type="slidenum">
              <a:rPr lang="en-GB" smtClean="0"/>
              <a:t>‹#›</a:t>
            </a:fld>
            <a:endParaRPr lang="en-GB"/>
          </a:p>
        </p:txBody>
      </p:sp>
    </p:spTree>
    <p:extLst>
      <p:ext uri="{BB962C8B-B14F-4D97-AF65-F5344CB8AC3E}">
        <p14:creationId xmlns:p14="http://schemas.microsoft.com/office/powerpoint/2010/main" val="594784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F5866-CF8E-45CC-8F5E-7A5D033230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00E1CF-F3EC-4B8A-992C-9958A0348A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3F9C6-EC90-4A26-9734-C31521A02ACF}"/>
              </a:ext>
            </a:extLst>
          </p:cNvPr>
          <p:cNvSpPr>
            <a:spLocks noGrp="1"/>
          </p:cNvSpPr>
          <p:nvPr>
            <p:ph type="dt" sz="half" idx="10"/>
          </p:nvPr>
        </p:nvSpPr>
        <p:spPr/>
        <p:txBody>
          <a:bodyPr/>
          <a:lstStyle/>
          <a:p>
            <a:fld id="{3A7C5D1E-8443-45B8-A755-83CF28C5663C}" type="datetimeFigureOut">
              <a:rPr lang="en-GB" smtClean="0"/>
              <a:t>01/12/2023</a:t>
            </a:fld>
            <a:endParaRPr lang="en-GB"/>
          </a:p>
        </p:txBody>
      </p:sp>
      <p:sp>
        <p:nvSpPr>
          <p:cNvPr id="5" name="Footer Placeholder 4">
            <a:extLst>
              <a:ext uri="{FF2B5EF4-FFF2-40B4-BE49-F238E27FC236}">
                <a16:creationId xmlns:a16="http://schemas.microsoft.com/office/drawing/2014/main" id="{A54CE963-FDBB-4E48-A912-B59B42910B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E79F35-57D9-4BC5-BBDC-9D610AA0C865}"/>
              </a:ext>
            </a:extLst>
          </p:cNvPr>
          <p:cNvSpPr>
            <a:spLocks noGrp="1"/>
          </p:cNvSpPr>
          <p:nvPr>
            <p:ph type="sldNum" sz="quarter" idx="12"/>
          </p:nvPr>
        </p:nvSpPr>
        <p:spPr/>
        <p:txBody>
          <a:bodyPr/>
          <a:lstStyle/>
          <a:p>
            <a:fld id="{1A80435F-0FC4-47C0-82CE-AB4AF96A0B6A}" type="slidenum">
              <a:rPr lang="en-GB" smtClean="0"/>
              <a:t>‹#›</a:t>
            </a:fld>
            <a:endParaRPr lang="en-GB"/>
          </a:p>
        </p:txBody>
      </p:sp>
    </p:spTree>
    <p:extLst>
      <p:ext uri="{BB962C8B-B14F-4D97-AF65-F5344CB8AC3E}">
        <p14:creationId xmlns:p14="http://schemas.microsoft.com/office/powerpoint/2010/main" val="885705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634D-6360-4FC2-BD29-5E345ED20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247E0F-B75A-404F-A20F-6179C0A3CD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AFCAD9-A13D-4FF4-8691-6592ABF32CA8}"/>
              </a:ext>
            </a:extLst>
          </p:cNvPr>
          <p:cNvSpPr>
            <a:spLocks noGrp="1"/>
          </p:cNvSpPr>
          <p:nvPr>
            <p:ph type="dt" sz="half" idx="10"/>
          </p:nvPr>
        </p:nvSpPr>
        <p:spPr/>
        <p:txBody>
          <a:bodyPr/>
          <a:lstStyle/>
          <a:p>
            <a:fld id="{3A7C5D1E-8443-45B8-A755-83CF28C5663C}" type="datetimeFigureOut">
              <a:rPr lang="en-GB" smtClean="0"/>
              <a:t>01/12/2023</a:t>
            </a:fld>
            <a:endParaRPr lang="en-GB"/>
          </a:p>
        </p:txBody>
      </p:sp>
      <p:sp>
        <p:nvSpPr>
          <p:cNvPr id="5" name="Footer Placeholder 4">
            <a:extLst>
              <a:ext uri="{FF2B5EF4-FFF2-40B4-BE49-F238E27FC236}">
                <a16:creationId xmlns:a16="http://schemas.microsoft.com/office/drawing/2014/main" id="{61458922-AA16-4780-B119-85D059E0F4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BD7052-3013-414E-876D-8A6E81B73765}"/>
              </a:ext>
            </a:extLst>
          </p:cNvPr>
          <p:cNvSpPr>
            <a:spLocks noGrp="1"/>
          </p:cNvSpPr>
          <p:nvPr>
            <p:ph type="sldNum" sz="quarter" idx="12"/>
          </p:nvPr>
        </p:nvSpPr>
        <p:spPr/>
        <p:txBody>
          <a:bodyPr/>
          <a:lstStyle/>
          <a:p>
            <a:fld id="{1A80435F-0FC4-47C0-82CE-AB4AF96A0B6A}" type="slidenum">
              <a:rPr lang="en-GB" smtClean="0"/>
              <a:t>‹#›</a:t>
            </a:fld>
            <a:endParaRPr lang="en-GB"/>
          </a:p>
        </p:txBody>
      </p:sp>
    </p:spTree>
    <p:extLst>
      <p:ext uri="{BB962C8B-B14F-4D97-AF65-F5344CB8AC3E}">
        <p14:creationId xmlns:p14="http://schemas.microsoft.com/office/powerpoint/2010/main" val="1999758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D7AC-D1FD-4333-9E87-06873C158B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4352DF-5B9F-4D88-8EC6-E5E66C0498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4AD0EA-E0B2-4E09-839A-FC9C5DF789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71132F-18BA-497C-A516-50B23BC4027B}"/>
              </a:ext>
            </a:extLst>
          </p:cNvPr>
          <p:cNvSpPr>
            <a:spLocks noGrp="1"/>
          </p:cNvSpPr>
          <p:nvPr>
            <p:ph type="dt" sz="half" idx="10"/>
          </p:nvPr>
        </p:nvSpPr>
        <p:spPr/>
        <p:txBody>
          <a:bodyPr/>
          <a:lstStyle/>
          <a:p>
            <a:fld id="{3A7C5D1E-8443-45B8-A755-83CF28C5663C}" type="datetimeFigureOut">
              <a:rPr lang="en-GB" smtClean="0"/>
              <a:t>01/12/2023</a:t>
            </a:fld>
            <a:endParaRPr lang="en-GB"/>
          </a:p>
        </p:txBody>
      </p:sp>
      <p:sp>
        <p:nvSpPr>
          <p:cNvPr id="6" name="Footer Placeholder 5">
            <a:extLst>
              <a:ext uri="{FF2B5EF4-FFF2-40B4-BE49-F238E27FC236}">
                <a16:creationId xmlns:a16="http://schemas.microsoft.com/office/drawing/2014/main" id="{6DBBFBBC-7446-4BC1-AE8E-D767807821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932626-12FD-460B-8209-FDEE7C3289D5}"/>
              </a:ext>
            </a:extLst>
          </p:cNvPr>
          <p:cNvSpPr>
            <a:spLocks noGrp="1"/>
          </p:cNvSpPr>
          <p:nvPr>
            <p:ph type="sldNum" sz="quarter" idx="12"/>
          </p:nvPr>
        </p:nvSpPr>
        <p:spPr/>
        <p:txBody>
          <a:bodyPr/>
          <a:lstStyle/>
          <a:p>
            <a:fld id="{1A80435F-0FC4-47C0-82CE-AB4AF96A0B6A}" type="slidenum">
              <a:rPr lang="en-GB" smtClean="0"/>
              <a:t>‹#›</a:t>
            </a:fld>
            <a:endParaRPr lang="en-GB"/>
          </a:p>
        </p:txBody>
      </p:sp>
    </p:spTree>
    <p:extLst>
      <p:ext uri="{BB962C8B-B14F-4D97-AF65-F5344CB8AC3E}">
        <p14:creationId xmlns:p14="http://schemas.microsoft.com/office/powerpoint/2010/main" val="2274985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2F41-4BE0-42CE-93D8-998276FA57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E1DB5F-6F2A-4F31-A5AC-544C192D53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5AAB95-676C-421D-922B-7686D7996F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4E9825-AAD7-4C87-8324-FE7A4296E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CA8F37-569E-4B9F-9F8B-72F77B7FBF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9703579-FF12-4514-87ED-16FA45263892}"/>
              </a:ext>
            </a:extLst>
          </p:cNvPr>
          <p:cNvSpPr>
            <a:spLocks noGrp="1"/>
          </p:cNvSpPr>
          <p:nvPr>
            <p:ph type="dt" sz="half" idx="10"/>
          </p:nvPr>
        </p:nvSpPr>
        <p:spPr/>
        <p:txBody>
          <a:bodyPr/>
          <a:lstStyle/>
          <a:p>
            <a:fld id="{3A7C5D1E-8443-45B8-A755-83CF28C5663C}" type="datetimeFigureOut">
              <a:rPr lang="en-GB" smtClean="0"/>
              <a:t>01/12/2023</a:t>
            </a:fld>
            <a:endParaRPr lang="en-GB"/>
          </a:p>
        </p:txBody>
      </p:sp>
      <p:sp>
        <p:nvSpPr>
          <p:cNvPr id="8" name="Footer Placeholder 7">
            <a:extLst>
              <a:ext uri="{FF2B5EF4-FFF2-40B4-BE49-F238E27FC236}">
                <a16:creationId xmlns:a16="http://schemas.microsoft.com/office/drawing/2014/main" id="{FE31C9BD-5E55-4B3B-97AA-10625259EB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ED46545-D50D-4A4C-A316-C01C6DF3E694}"/>
              </a:ext>
            </a:extLst>
          </p:cNvPr>
          <p:cNvSpPr>
            <a:spLocks noGrp="1"/>
          </p:cNvSpPr>
          <p:nvPr>
            <p:ph type="sldNum" sz="quarter" idx="12"/>
          </p:nvPr>
        </p:nvSpPr>
        <p:spPr/>
        <p:txBody>
          <a:bodyPr/>
          <a:lstStyle/>
          <a:p>
            <a:fld id="{1A80435F-0FC4-47C0-82CE-AB4AF96A0B6A}" type="slidenum">
              <a:rPr lang="en-GB" smtClean="0"/>
              <a:t>‹#›</a:t>
            </a:fld>
            <a:endParaRPr lang="en-GB"/>
          </a:p>
        </p:txBody>
      </p:sp>
    </p:spTree>
    <p:extLst>
      <p:ext uri="{BB962C8B-B14F-4D97-AF65-F5344CB8AC3E}">
        <p14:creationId xmlns:p14="http://schemas.microsoft.com/office/powerpoint/2010/main" val="828855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DD22-EAA7-485F-9899-2FFA32C22A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B8DF3B-E1E6-4206-94FB-AC0AC99A64C2}"/>
              </a:ext>
            </a:extLst>
          </p:cNvPr>
          <p:cNvSpPr>
            <a:spLocks noGrp="1"/>
          </p:cNvSpPr>
          <p:nvPr>
            <p:ph type="dt" sz="half" idx="10"/>
          </p:nvPr>
        </p:nvSpPr>
        <p:spPr/>
        <p:txBody>
          <a:bodyPr/>
          <a:lstStyle/>
          <a:p>
            <a:fld id="{3A7C5D1E-8443-45B8-A755-83CF28C5663C}" type="datetimeFigureOut">
              <a:rPr lang="en-GB" smtClean="0"/>
              <a:t>01/12/2023</a:t>
            </a:fld>
            <a:endParaRPr lang="en-GB"/>
          </a:p>
        </p:txBody>
      </p:sp>
      <p:sp>
        <p:nvSpPr>
          <p:cNvPr id="4" name="Footer Placeholder 3">
            <a:extLst>
              <a:ext uri="{FF2B5EF4-FFF2-40B4-BE49-F238E27FC236}">
                <a16:creationId xmlns:a16="http://schemas.microsoft.com/office/drawing/2014/main" id="{DCA48B56-885D-4559-B3FC-6B44C11CA1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CB5C82F-DB8E-410B-A24A-679C511D0B4B}"/>
              </a:ext>
            </a:extLst>
          </p:cNvPr>
          <p:cNvSpPr>
            <a:spLocks noGrp="1"/>
          </p:cNvSpPr>
          <p:nvPr>
            <p:ph type="sldNum" sz="quarter" idx="12"/>
          </p:nvPr>
        </p:nvSpPr>
        <p:spPr/>
        <p:txBody>
          <a:bodyPr/>
          <a:lstStyle/>
          <a:p>
            <a:fld id="{1A80435F-0FC4-47C0-82CE-AB4AF96A0B6A}" type="slidenum">
              <a:rPr lang="en-GB" smtClean="0"/>
              <a:t>‹#›</a:t>
            </a:fld>
            <a:endParaRPr lang="en-GB"/>
          </a:p>
        </p:txBody>
      </p:sp>
    </p:spTree>
    <p:extLst>
      <p:ext uri="{BB962C8B-B14F-4D97-AF65-F5344CB8AC3E}">
        <p14:creationId xmlns:p14="http://schemas.microsoft.com/office/powerpoint/2010/main" val="555256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CFB06-7F2E-473C-9B1D-85CDCA1B5D67}"/>
              </a:ext>
            </a:extLst>
          </p:cNvPr>
          <p:cNvSpPr>
            <a:spLocks noGrp="1"/>
          </p:cNvSpPr>
          <p:nvPr>
            <p:ph type="dt" sz="half" idx="10"/>
          </p:nvPr>
        </p:nvSpPr>
        <p:spPr/>
        <p:txBody>
          <a:bodyPr/>
          <a:lstStyle/>
          <a:p>
            <a:fld id="{3A7C5D1E-8443-45B8-A755-83CF28C5663C}" type="datetimeFigureOut">
              <a:rPr lang="en-GB" smtClean="0"/>
              <a:t>01/12/2023</a:t>
            </a:fld>
            <a:endParaRPr lang="en-GB"/>
          </a:p>
        </p:txBody>
      </p:sp>
      <p:sp>
        <p:nvSpPr>
          <p:cNvPr id="3" name="Footer Placeholder 2">
            <a:extLst>
              <a:ext uri="{FF2B5EF4-FFF2-40B4-BE49-F238E27FC236}">
                <a16:creationId xmlns:a16="http://schemas.microsoft.com/office/drawing/2014/main" id="{624B2499-0D5D-4B95-A3E7-3785620D23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CB8213-1F28-489B-AE18-2C606D80EC8E}"/>
              </a:ext>
            </a:extLst>
          </p:cNvPr>
          <p:cNvSpPr>
            <a:spLocks noGrp="1"/>
          </p:cNvSpPr>
          <p:nvPr>
            <p:ph type="sldNum" sz="quarter" idx="12"/>
          </p:nvPr>
        </p:nvSpPr>
        <p:spPr/>
        <p:txBody>
          <a:bodyPr/>
          <a:lstStyle/>
          <a:p>
            <a:fld id="{1A80435F-0FC4-47C0-82CE-AB4AF96A0B6A}" type="slidenum">
              <a:rPr lang="en-GB" smtClean="0"/>
              <a:t>‹#›</a:t>
            </a:fld>
            <a:endParaRPr lang="en-GB"/>
          </a:p>
        </p:txBody>
      </p:sp>
    </p:spTree>
    <p:extLst>
      <p:ext uri="{BB962C8B-B14F-4D97-AF65-F5344CB8AC3E}">
        <p14:creationId xmlns:p14="http://schemas.microsoft.com/office/powerpoint/2010/main" val="90357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3DC9447-F266-4B2E-8776-377FB587EEA9}"/>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 name="Title 1">
            <a:extLst>
              <a:ext uri="{FF2B5EF4-FFF2-40B4-BE49-F238E27FC236}">
                <a16:creationId xmlns:a16="http://schemas.microsoft.com/office/drawing/2014/main" id="{67F96C23-62A5-470B-9372-6381453507D1}"/>
              </a:ext>
            </a:extLst>
          </p:cNvPr>
          <p:cNvSpPr>
            <a:spLocks noGrp="1"/>
          </p:cNvSpPr>
          <p:nvPr>
            <p:ph type="title"/>
          </p:nvPr>
        </p:nvSpPr>
        <p:spPr>
          <a:xfrm>
            <a:off x="5693734" y="557304"/>
            <a:ext cx="5355265" cy="1625731"/>
          </a:xfrm>
        </p:spPr>
        <p:txBody>
          <a:bodyPr rtlCol="0">
            <a:normAutofit/>
          </a:bodyPr>
          <a:lstStyle>
            <a:lvl1pPr>
              <a:defRPr sz="4400"/>
            </a:lvl1pPr>
          </a:lstStyle>
          <a:p>
            <a:pPr rtl="0"/>
            <a:r>
              <a:rPr lang="en-US"/>
              <a:t>Click to edit Master title style</a:t>
            </a:r>
            <a:endParaRPr lang="en-GB" dirty="0"/>
          </a:p>
        </p:txBody>
      </p:sp>
      <p:cxnSp>
        <p:nvCxnSpPr>
          <p:cNvPr id="10" name="Straight Connector 9">
            <a:extLst>
              <a:ext uri="{FF2B5EF4-FFF2-40B4-BE49-F238E27FC236}">
                <a16:creationId xmlns:a16="http://schemas.microsoft.com/office/drawing/2014/main" id="{34B16D8F-69C0-44C7-95EE-6C7CDECACDAF}"/>
              </a:ext>
              <a:ext uri="{C183D7F6-B498-43B3-948B-1728B52AA6E4}">
                <adec:decorative xmlns:adec="http://schemas.microsoft.com/office/drawing/2017/decorative" val="1"/>
              </a:ext>
            </a:extLst>
          </p:cNvPr>
          <p:cNvCxnSpPr>
            <a:cxnSpLocks/>
          </p:cNvCxnSpPr>
          <p:nvPr userDrawn="1"/>
        </p:nvCxnSpPr>
        <p:spPr>
          <a:xfrm flipV="1">
            <a:off x="4576137" y="0"/>
            <a:ext cx="668374"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E8FA2190-55B9-429E-AE43-1A9A41DBEBF9}"/>
              </a:ext>
            </a:extLst>
          </p:cNvPr>
          <p:cNvSpPr>
            <a:spLocks noGrp="1"/>
          </p:cNvSpPr>
          <p:nvPr>
            <p:ph type="pic" sz="quarter" idx="13"/>
          </p:nvPr>
        </p:nvSpPr>
        <p:spPr>
          <a:xfrm>
            <a:off x="1" y="0"/>
            <a:ext cx="4742121" cy="3434316"/>
          </a:xfrm>
          <a:custGeom>
            <a:avLst/>
            <a:gdLst>
              <a:gd name="connsiteX0" fmla="*/ 0 w 4742121"/>
              <a:gd name="connsiteY0" fmla="*/ 0 h 3434316"/>
              <a:gd name="connsiteX1" fmla="*/ 4306186 w 4742121"/>
              <a:gd name="connsiteY1" fmla="*/ 0 h 3434316"/>
              <a:gd name="connsiteX2" fmla="*/ 4742121 w 4742121"/>
              <a:gd name="connsiteY2" fmla="*/ 3434316 h 3434316"/>
              <a:gd name="connsiteX3" fmla="*/ 0 w 4742121"/>
              <a:gd name="connsiteY3" fmla="*/ 3434316 h 3434316"/>
            </a:gdLst>
            <a:ahLst/>
            <a:cxnLst>
              <a:cxn ang="0">
                <a:pos x="connsiteX0" y="connsiteY0"/>
              </a:cxn>
              <a:cxn ang="0">
                <a:pos x="connsiteX1" y="connsiteY1"/>
              </a:cxn>
              <a:cxn ang="0">
                <a:pos x="connsiteX2" y="connsiteY2"/>
              </a:cxn>
              <a:cxn ang="0">
                <a:pos x="connsiteX3" y="connsiteY3"/>
              </a:cxn>
            </a:cxnLst>
            <a:rect l="l" t="t" r="r" b="b"/>
            <a:pathLst>
              <a:path w="4742121" h="3434316">
                <a:moveTo>
                  <a:pt x="0" y="0"/>
                </a:moveTo>
                <a:lnTo>
                  <a:pt x="4306186" y="0"/>
                </a:lnTo>
                <a:lnTo>
                  <a:pt x="4742121" y="3434316"/>
                </a:lnTo>
                <a:lnTo>
                  <a:pt x="0" y="3434316"/>
                </a:lnTo>
                <a:close/>
              </a:path>
            </a:pathLst>
          </a:custGeom>
          <a:solidFill>
            <a:schemeClr val="accent2"/>
          </a:solidFill>
        </p:spPr>
        <p:txBody>
          <a:bodyPr wrap="square" rtlCol="0">
            <a:noAutofit/>
          </a:bodyPr>
          <a:lstStyle/>
          <a:p>
            <a:pPr rtl="0"/>
            <a:r>
              <a:rPr lang="en-US"/>
              <a:t>Click icon to add picture</a:t>
            </a:r>
            <a:endParaRPr lang="en-GB" dirty="0"/>
          </a:p>
        </p:txBody>
      </p:sp>
      <p:sp>
        <p:nvSpPr>
          <p:cNvPr id="16" name="Picture Placeholder 15">
            <a:extLst>
              <a:ext uri="{FF2B5EF4-FFF2-40B4-BE49-F238E27FC236}">
                <a16:creationId xmlns:a16="http://schemas.microsoft.com/office/drawing/2014/main" id="{B2EDFEAD-E435-414E-A9BA-4119679CBA66}"/>
              </a:ext>
            </a:extLst>
          </p:cNvPr>
          <p:cNvSpPr>
            <a:spLocks noGrp="1"/>
          </p:cNvSpPr>
          <p:nvPr>
            <p:ph type="pic" sz="quarter" idx="14"/>
          </p:nvPr>
        </p:nvSpPr>
        <p:spPr>
          <a:xfrm>
            <a:off x="-5" y="3432620"/>
            <a:ext cx="5178056" cy="3425380"/>
          </a:xfrm>
          <a:custGeom>
            <a:avLst/>
            <a:gdLst>
              <a:gd name="connsiteX0" fmla="*/ 0 w 5178056"/>
              <a:gd name="connsiteY0" fmla="*/ 0 h 3425380"/>
              <a:gd name="connsiteX1" fmla="*/ 4742581 w 5178056"/>
              <a:gd name="connsiteY1" fmla="*/ 0 h 3425380"/>
              <a:gd name="connsiteX2" fmla="*/ 5178056 w 5178056"/>
              <a:gd name="connsiteY2" fmla="*/ 3425380 h 3425380"/>
              <a:gd name="connsiteX3" fmla="*/ 0 w 5178056"/>
              <a:gd name="connsiteY3" fmla="*/ 3425380 h 3425380"/>
            </a:gdLst>
            <a:ahLst/>
            <a:cxnLst>
              <a:cxn ang="0">
                <a:pos x="connsiteX0" y="connsiteY0"/>
              </a:cxn>
              <a:cxn ang="0">
                <a:pos x="connsiteX1" y="connsiteY1"/>
              </a:cxn>
              <a:cxn ang="0">
                <a:pos x="connsiteX2" y="connsiteY2"/>
              </a:cxn>
              <a:cxn ang="0">
                <a:pos x="connsiteX3" y="connsiteY3"/>
              </a:cxn>
            </a:cxnLst>
            <a:rect l="l" t="t" r="r" b="b"/>
            <a:pathLst>
              <a:path w="5178056" h="3425380">
                <a:moveTo>
                  <a:pt x="0" y="0"/>
                </a:moveTo>
                <a:lnTo>
                  <a:pt x="4742581" y="0"/>
                </a:lnTo>
                <a:lnTo>
                  <a:pt x="5178056" y="3425380"/>
                </a:lnTo>
                <a:lnTo>
                  <a:pt x="0" y="3425380"/>
                </a:lnTo>
                <a:close/>
              </a:path>
            </a:pathLst>
          </a:custGeom>
          <a:solidFill>
            <a:schemeClr val="accent2">
              <a:lumMod val="60000"/>
              <a:lumOff val="40000"/>
            </a:schemeClr>
          </a:solidFill>
        </p:spPr>
        <p:txBody>
          <a:bodyPr wrap="square" rtlCol="0">
            <a:noAutofit/>
          </a:bodyPr>
          <a:lstStyle/>
          <a:p>
            <a:pPr rtl="0"/>
            <a:r>
              <a:rPr lang="en-US"/>
              <a:t>Click icon to add picture</a:t>
            </a:r>
            <a:endParaRPr lang="en-GB" dirty="0"/>
          </a:p>
        </p:txBody>
      </p:sp>
      <p:sp>
        <p:nvSpPr>
          <p:cNvPr id="9" name="Content Placeholder 2">
            <a:extLst>
              <a:ext uri="{FF2B5EF4-FFF2-40B4-BE49-F238E27FC236}">
                <a16:creationId xmlns:a16="http://schemas.microsoft.com/office/drawing/2014/main" id="{F7C28F12-C8E8-444E-8B69-9A0561604317}"/>
              </a:ext>
            </a:extLst>
          </p:cNvPr>
          <p:cNvSpPr>
            <a:spLocks noGrp="1"/>
          </p:cNvSpPr>
          <p:nvPr>
            <p:ph idx="1"/>
          </p:nvPr>
        </p:nvSpPr>
        <p:spPr>
          <a:xfrm>
            <a:off x="5693734" y="2183035"/>
            <a:ext cx="5355266" cy="4121845"/>
          </a:xfrm>
        </p:spPr>
        <p:txBody>
          <a:bodyPr rtlCol="0" anchor="ctr">
            <a:normAutofit/>
          </a:bodyPr>
          <a:lstStyle>
            <a:lvl1pPr marL="0" indent="0">
              <a:buNone/>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lvl1pPr>
              <a:defRPr>
                <a:solidFill>
                  <a:schemeClr val="bg1"/>
                </a:solidFill>
              </a:defRPr>
            </a:lvl1pPr>
          </a:lstStyle>
          <a:p>
            <a:pPr rtl="0"/>
            <a:r>
              <a:rPr lang="en-GB"/>
              <a:t>Sample Footer Text</a:t>
            </a:r>
            <a:endParaRPr lang="en-GB" dirty="0">
              <a:solidFill>
                <a:schemeClr val="bg1"/>
              </a:solidFill>
            </a:endParaRP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en-GB"/>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455565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F2F3-65A0-4179-B55B-8D61F0DF81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893910-8310-4106-A5D1-5FF44C4EE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49B7FF-2D1C-4782-A62F-F7AC52A37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F0C084-8799-40A5-BF1D-9FDC679606B0}"/>
              </a:ext>
            </a:extLst>
          </p:cNvPr>
          <p:cNvSpPr>
            <a:spLocks noGrp="1"/>
          </p:cNvSpPr>
          <p:nvPr>
            <p:ph type="dt" sz="half" idx="10"/>
          </p:nvPr>
        </p:nvSpPr>
        <p:spPr/>
        <p:txBody>
          <a:bodyPr/>
          <a:lstStyle/>
          <a:p>
            <a:fld id="{3A7C5D1E-8443-45B8-A755-83CF28C5663C}" type="datetimeFigureOut">
              <a:rPr lang="en-GB" smtClean="0"/>
              <a:t>01/12/2023</a:t>
            </a:fld>
            <a:endParaRPr lang="en-GB"/>
          </a:p>
        </p:txBody>
      </p:sp>
      <p:sp>
        <p:nvSpPr>
          <p:cNvPr id="6" name="Footer Placeholder 5">
            <a:extLst>
              <a:ext uri="{FF2B5EF4-FFF2-40B4-BE49-F238E27FC236}">
                <a16:creationId xmlns:a16="http://schemas.microsoft.com/office/drawing/2014/main" id="{AF4063AF-385B-4255-AB76-AA434CA9F5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4D8AEB-67A3-496C-9F7D-2C7F33767626}"/>
              </a:ext>
            </a:extLst>
          </p:cNvPr>
          <p:cNvSpPr>
            <a:spLocks noGrp="1"/>
          </p:cNvSpPr>
          <p:nvPr>
            <p:ph type="sldNum" sz="quarter" idx="12"/>
          </p:nvPr>
        </p:nvSpPr>
        <p:spPr/>
        <p:txBody>
          <a:bodyPr/>
          <a:lstStyle/>
          <a:p>
            <a:fld id="{1A80435F-0FC4-47C0-82CE-AB4AF96A0B6A}" type="slidenum">
              <a:rPr lang="en-GB" smtClean="0"/>
              <a:t>‹#›</a:t>
            </a:fld>
            <a:endParaRPr lang="en-GB"/>
          </a:p>
        </p:txBody>
      </p:sp>
    </p:spTree>
    <p:extLst>
      <p:ext uri="{BB962C8B-B14F-4D97-AF65-F5344CB8AC3E}">
        <p14:creationId xmlns:p14="http://schemas.microsoft.com/office/powerpoint/2010/main" val="3880510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C312B-A649-4EAB-9A88-61402DE80A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540AF5-4CFD-4E22-807F-BEDD1D4B3C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13CAB3-6F08-475E-9843-E7E72E8D3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03600-6135-4EEC-AE58-88CE7DED3482}"/>
              </a:ext>
            </a:extLst>
          </p:cNvPr>
          <p:cNvSpPr>
            <a:spLocks noGrp="1"/>
          </p:cNvSpPr>
          <p:nvPr>
            <p:ph type="dt" sz="half" idx="10"/>
          </p:nvPr>
        </p:nvSpPr>
        <p:spPr/>
        <p:txBody>
          <a:bodyPr/>
          <a:lstStyle/>
          <a:p>
            <a:fld id="{3A7C5D1E-8443-45B8-A755-83CF28C5663C}" type="datetimeFigureOut">
              <a:rPr lang="en-GB" smtClean="0"/>
              <a:t>01/12/2023</a:t>
            </a:fld>
            <a:endParaRPr lang="en-GB"/>
          </a:p>
        </p:txBody>
      </p:sp>
      <p:sp>
        <p:nvSpPr>
          <p:cNvPr id="6" name="Footer Placeholder 5">
            <a:extLst>
              <a:ext uri="{FF2B5EF4-FFF2-40B4-BE49-F238E27FC236}">
                <a16:creationId xmlns:a16="http://schemas.microsoft.com/office/drawing/2014/main" id="{3D09E007-E438-4B8D-941E-E4D8FDDC92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1BDF39-AB9C-4792-85A1-EC1B0AA54799}"/>
              </a:ext>
            </a:extLst>
          </p:cNvPr>
          <p:cNvSpPr>
            <a:spLocks noGrp="1"/>
          </p:cNvSpPr>
          <p:nvPr>
            <p:ph type="sldNum" sz="quarter" idx="12"/>
          </p:nvPr>
        </p:nvSpPr>
        <p:spPr/>
        <p:txBody>
          <a:bodyPr/>
          <a:lstStyle/>
          <a:p>
            <a:fld id="{1A80435F-0FC4-47C0-82CE-AB4AF96A0B6A}" type="slidenum">
              <a:rPr lang="en-GB" smtClean="0"/>
              <a:t>‹#›</a:t>
            </a:fld>
            <a:endParaRPr lang="en-GB"/>
          </a:p>
        </p:txBody>
      </p:sp>
    </p:spTree>
    <p:extLst>
      <p:ext uri="{BB962C8B-B14F-4D97-AF65-F5344CB8AC3E}">
        <p14:creationId xmlns:p14="http://schemas.microsoft.com/office/powerpoint/2010/main" val="2078966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DEDC0-1432-4272-82EE-C8ADA702C1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572EBD-FD0E-4E15-B463-7DA5BBA0DF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098E9B-84E2-4B08-914C-F41A1436A948}"/>
              </a:ext>
            </a:extLst>
          </p:cNvPr>
          <p:cNvSpPr>
            <a:spLocks noGrp="1"/>
          </p:cNvSpPr>
          <p:nvPr>
            <p:ph type="dt" sz="half" idx="10"/>
          </p:nvPr>
        </p:nvSpPr>
        <p:spPr/>
        <p:txBody>
          <a:bodyPr/>
          <a:lstStyle/>
          <a:p>
            <a:fld id="{3A7C5D1E-8443-45B8-A755-83CF28C5663C}" type="datetimeFigureOut">
              <a:rPr lang="en-GB" smtClean="0"/>
              <a:t>01/12/2023</a:t>
            </a:fld>
            <a:endParaRPr lang="en-GB"/>
          </a:p>
        </p:txBody>
      </p:sp>
      <p:sp>
        <p:nvSpPr>
          <p:cNvPr id="5" name="Footer Placeholder 4">
            <a:extLst>
              <a:ext uri="{FF2B5EF4-FFF2-40B4-BE49-F238E27FC236}">
                <a16:creationId xmlns:a16="http://schemas.microsoft.com/office/drawing/2014/main" id="{25BB2FC2-69F5-4093-AF4B-3860BA8042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D2BF68-8521-4D21-84DA-91E04988719A}"/>
              </a:ext>
            </a:extLst>
          </p:cNvPr>
          <p:cNvSpPr>
            <a:spLocks noGrp="1"/>
          </p:cNvSpPr>
          <p:nvPr>
            <p:ph type="sldNum" sz="quarter" idx="12"/>
          </p:nvPr>
        </p:nvSpPr>
        <p:spPr/>
        <p:txBody>
          <a:bodyPr/>
          <a:lstStyle/>
          <a:p>
            <a:fld id="{1A80435F-0FC4-47C0-82CE-AB4AF96A0B6A}" type="slidenum">
              <a:rPr lang="en-GB" smtClean="0"/>
              <a:t>‹#›</a:t>
            </a:fld>
            <a:endParaRPr lang="en-GB"/>
          </a:p>
        </p:txBody>
      </p:sp>
    </p:spTree>
    <p:extLst>
      <p:ext uri="{BB962C8B-B14F-4D97-AF65-F5344CB8AC3E}">
        <p14:creationId xmlns:p14="http://schemas.microsoft.com/office/powerpoint/2010/main" val="886846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E4F305-3FBD-4FD5-B6CE-B776B74B82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B460C4-3AB5-44D0-8A92-F67B72EAC7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9C42A2-764B-42BC-A1DD-E187327A12D6}"/>
              </a:ext>
            </a:extLst>
          </p:cNvPr>
          <p:cNvSpPr>
            <a:spLocks noGrp="1"/>
          </p:cNvSpPr>
          <p:nvPr>
            <p:ph type="dt" sz="half" idx="10"/>
          </p:nvPr>
        </p:nvSpPr>
        <p:spPr/>
        <p:txBody>
          <a:bodyPr/>
          <a:lstStyle/>
          <a:p>
            <a:fld id="{3A7C5D1E-8443-45B8-A755-83CF28C5663C}" type="datetimeFigureOut">
              <a:rPr lang="en-GB" smtClean="0"/>
              <a:t>01/12/2023</a:t>
            </a:fld>
            <a:endParaRPr lang="en-GB"/>
          </a:p>
        </p:txBody>
      </p:sp>
      <p:sp>
        <p:nvSpPr>
          <p:cNvPr id="5" name="Footer Placeholder 4">
            <a:extLst>
              <a:ext uri="{FF2B5EF4-FFF2-40B4-BE49-F238E27FC236}">
                <a16:creationId xmlns:a16="http://schemas.microsoft.com/office/drawing/2014/main" id="{22D71457-0125-438E-9741-8373547FCF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6C1A62-CF1F-43D0-BB6F-73059644E9D6}"/>
              </a:ext>
            </a:extLst>
          </p:cNvPr>
          <p:cNvSpPr>
            <a:spLocks noGrp="1"/>
          </p:cNvSpPr>
          <p:nvPr>
            <p:ph type="sldNum" sz="quarter" idx="12"/>
          </p:nvPr>
        </p:nvSpPr>
        <p:spPr/>
        <p:txBody>
          <a:bodyPr/>
          <a:lstStyle/>
          <a:p>
            <a:fld id="{1A80435F-0FC4-47C0-82CE-AB4AF96A0B6A}" type="slidenum">
              <a:rPr lang="en-GB" smtClean="0"/>
              <a:t>‹#›</a:t>
            </a:fld>
            <a:endParaRPr lang="en-GB"/>
          </a:p>
        </p:txBody>
      </p:sp>
    </p:spTree>
    <p:extLst>
      <p:ext uri="{BB962C8B-B14F-4D97-AF65-F5344CB8AC3E}">
        <p14:creationId xmlns:p14="http://schemas.microsoft.com/office/powerpoint/2010/main" val="27535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49714512-90F0-4B35-94F8-E1B4DCE963AA}"/>
              </a:ext>
            </a:extLst>
          </p:cNvPr>
          <p:cNvSpPr>
            <a:spLocks noGrp="1"/>
          </p:cNvSpPr>
          <p:nvPr>
            <p:ph type="subTitle" idx="1"/>
          </p:nvPr>
        </p:nvSpPr>
        <p:spPr>
          <a:xfrm>
            <a:off x="967750" y="975816"/>
            <a:ext cx="2979897" cy="1264340"/>
          </a:xfrm>
        </p:spPr>
        <p:txBody>
          <a:bodyPr rtlCol="0" anchor="b">
            <a:normAutofit/>
          </a:bodyPr>
          <a:lstStyle>
            <a:lvl1pPr>
              <a:buNone/>
              <a:defRPr/>
            </a:lvl1pPr>
          </a:lstStyle>
          <a:p>
            <a:pPr algn="l" rtl="0"/>
            <a:r>
              <a:rPr lang="en-US" sz="1600"/>
              <a:t>Click to edit Master subtitle style</a:t>
            </a:r>
            <a:endParaRPr lang="en-GB" sz="1600" dirty="0"/>
          </a:p>
        </p:txBody>
      </p:sp>
      <p:sp>
        <p:nvSpPr>
          <p:cNvPr id="20" name="Picture Placeholder 19">
            <a:extLst>
              <a:ext uri="{FF2B5EF4-FFF2-40B4-BE49-F238E27FC236}">
                <a16:creationId xmlns:a16="http://schemas.microsoft.com/office/drawing/2014/main" id="{44895DE7-C22A-447F-B81A-BDCA25CAF27B}"/>
              </a:ext>
            </a:extLst>
          </p:cNvPr>
          <p:cNvSpPr>
            <a:spLocks noGrp="1"/>
          </p:cNvSpPr>
          <p:nvPr>
            <p:ph type="pic" sz="quarter" idx="13"/>
          </p:nvPr>
        </p:nvSpPr>
        <p:spPr>
          <a:xfrm>
            <a:off x="3208292" y="3"/>
            <a:ext cx="8997356" cy="4581079"/>
          </a:xfrm>
          <a:custGeom>
            <a:avLst/>
            <a:gdLst>
              <a:gd name="connsiteX0" fmla="*/ 0 w 8997356"/>
              <a:gd name="connsiteY0" fmla="*/ 0 h 4581079"/>
              <a:gd name="connsiteX1" fmla="*/ 8983708 w 8997356"/>
              <a:gd name="connsiteY1" fmla="*/ 0 h 4581079"/>
              <a:gd name="connsiteX2" fmla="*/ 8997356 w 8997356"/>
              <a:gd name="connsiteY2" fmla="*/ 893928 h 4581079"/>
              <a:gd name="connsiteX3" fmla="*/ 4060801 w 8997356"/>
              <a:gd name="connsiteY3" fmla="*/ 4581079 h 4581079"/>
            </a:gdLst>
            <a:ahLst/>
            <a:cxnLst>
              <a:cxn ang="0">
                <a:pos x="connsiteX0" y="connsiteY0"/>
              </a:cxn>
              <a:cxn ang="0">
                <a:pos x="connsiteX1" y="connsiteY1"/>
              </a:cxn>
              <a:cxn ang="0">
                <a:pos x="connsiteX2" y="connsiteY2"/>
              </a:cxn>
              <a:cxn ang="0">
                <a:pos x="connsiteX3" y="connsiteY3"/>
              </a:cxn>
            </a:cxnLst>
            <a:rect l="l" t="t" r="r" b="b"/>
            <a:pathLst>
              <a:path w="8997356" h="4581079">
                <a:moveTo>
                  <a:pt x="0" y="0"/>
                </a:moveTo>
                <a:lnTo>
                  <a:pt x="8983708" y="0"/>
                </a:lnTo>
                <a:lnTo>
                  <a:pt x="8997356" y="893928"/>
                </a:lnTo>
                <a:lnTo>
                  <a:pt x="4060801" y="4581079"/>
                </a:lnTo>
                <a:close/>
              </a:path>
            </a:pathLst>
          </a:custGeom>
          <a:solidFill>
            <a:schemeClr val="accent2"/>
          </a:solidFill>
        </p:spPr>
        <p:txBody>
          <a:bodyPr wrap="square" rtlCol="0">
            <a:noAutofit/>
          </a:bodyPr>
          <a:lstStyle/>
          <a:p>
            <a:pPr rtl="0"/>
            <a:r>
              <a:rPr lang="en-US"/>
              <a:t>Click icon to add picture</a:t>
            </a:r>
            <a:endParaRPr lang="en-GB" dirty="0"/>
          </a:p>
        </p:txBody>
      </p:sp>
      <p:sp>
        <p:nvSpPr>
          <p:cNvPr id="23" name="Picture Placeholder 22">
            <a:extLst>
              <a:ext uri="{FF2B5EF4-FFF2-40B4-BE49-F238E27FC236}">
                <a16:creationId xmlns:a16="http://schemas.microsoft.com/office/drawing/2014/main" id="{A5B5EF63-EEAA-4B07-A2B8-2483452BBA37}"/>
              </a:ext>
            </a:extLst>
          </p:cNvPr>
          <p:cNvSpPr>
            <a:spLocks noGrp="1"/>
          </p:cNvSpPr>
          <p:nvPr>
            <p:ph type="pic" sz="quarter" idx="14"/>
          </p:nvPr>
        </p:nvSpPr>
        <p:spPr>
          <a:xfrm>
            <a:off x="7243070" y="883420"/>
            <a:ext cx="4948931" cy="5974580"/>
          </a:xfrm>
          <a:custGeom>
            <a:avLst/>
            <a:gdLst>
              <a:gd name="connsiteX0" fmla="*/ 4948931 w 4948931"/>
              <a:gd name="connsiteY0" fmla="*/ 0 h 5974580"/>
              <a:gd name="connsiteX1" fmla="*/ 4948931 w 4948931"/>
              <a:gd name="connsiteY1" fmla="*/ 5974580 h 5974580"/>
              <a:gd name="connsiteX2" fmla="*/ 2028713 w 4948931"/>
              <a:gd name="connsiteY2" fmla="*/ 5974580 h 5974580"/>
              <a:gd name="connsiteX3" fmla="*/ 0 w 4948931"/>
              <a:gd name="connsiteY3" fmla="*/ 3710792 h 5974580"/>
            </a:gdLst>
            <a:ahLst/>
            <a:cxnLst>
              <a:cxn ang="0">
                <a:pos x="connsiteX0" y="connsiteY0"/>
              </a:cxn>
              <a:cxn ang="0">
                <a:pos x="connsiteX1" y="connsiteY1"/>
              </a:cxn>
              <a:cxn ang="0">
                <a:pos x="connsiteX2" y="connsiteY2"/>
              </a:cxn>
              <a:cxn ang="0">
                <a:pos x="connsiteX3" y="connsiteY3"/>
              </a:cxn>
            </a:cxnLst>
            <a:rect l="l" t="t" r="r" b="b"/>
            <a:pathLst>
              <a:path w="4948931" h="5974580">
                <a:moveTo>
                  <a:pt x="4948931" y="0"/>
                </a:moveTo>
                <a:lnTo>
                  <a:pt x="4948931" y="5974580"/>
                </a:lnTo>
                <a:lnTo>
                  <a:pt x="2028713" y="5974580"/>
                </a:lnTo>
                <a:lnTo>
                  <a:pt x="0" y="3710792"/>
                </a:lnTo>
                <a:close/>
              </a:path>
            </a:pathLst>
          </a:custGeom>
          <a:solidFill>
            <a:schemeClr val="accent2">
              <a:lumMod val="60000"/>
              <a:lumOff val="40000"/>
            </a:schemeClr>
          </a:solidFill>
        </p:spPr>
        <p:txBody>
          <a:bodyPr wrap="square" rtlCol="0">
            <a:noAutofit/>
          </a:bodyPr>
          <a:lstStyle/>
          <a:p>
            <a:pPr rtl="0"/>
            <a:r>
              <a:rPr lang="en-US"/>
              <a:t>Click icon to add picture</a:t>
            </a:r>
            <a:endParaRPr lang="en-GB" dirty="0"/>
          </a:p>
        </p:txBody>
      </p:sp>
      <p:sp>
        <p:nvSpPr>
          <p:cNvPr id="26" name="Picture Placeholder 25">
            <a:extLst>
              <a:ext uri="{FF2B5EF4-FFF2-40B4-BE49-F238E27FC236}">
                <a16:creationId xmlns:a16="http://schemas.microsoft.com/office/drawing/2014/main" id="{C4F9D0F6-DE6A-44A3-9D9E-A53D0C229248}"/>
              </a:ext>
            </a:extLst>
          </p:cNvPr>
          <p:cNvSpPr>
            <a:spLocks noGrp="1"/>
          </p:cNvSpPr>
          <p:nvPr>
            <p:ph type="pic" sz="quarter" idx="15"/>
          </p:nvPr>
        </p:nvSpPr>
        <p:spPr>
          <a:xfrm>
            <a:off x="4234997" y="4574265"/>
            <a:ext cx="5074516" cy="2298983"/>
          </a:xfrm>
          <a:custGeom>
            <a:avLst/>
            <a:gdLst>
              <a:gd name="connsiteX0" fmla="*/ 3034176 w 5074516"/>
              <a:gd name="connsiteY0" fmla="*/ 0 h 2298983"/>
              <a:gd name="connsiteX1" fmla="*/ 5074516 w 5074516"/>
              <a:gd name="connsiteY1" fmla="*/ 2298983 h 2298983"/>
              <a:gd name="connsiteX2" fmla="*/ 0 w 5074516"/>
              <a:gd name="connsiteY2" fmla="*/ 2298983 h 2298983"/>
            </a:gdLst>
            <a:ahLst/>
            <a:cxnLst>
              <a:cxn ang="0">
                <a:pos x="connsiteX0" y="connsiteY0"/>
              </a:cxn>
              <a:cxn ang="0">
                <a:pos x="connsiteX1" y="connsiteY1"/>
              </a:cxn>
              <a:cxn ang="0">
                <a:pos x="connsiteX2" y="connsiteY2"/>
              </a:cxn>
            </a:cxnLst>
            <a:rect l="l" t="t" r="r" b="b"/>
            <a:pathLst>
              <a:path w="5074516" h="2298983">
                <a:moveTo>
                  <a:pt x="3034176" y="0"/>
                </a:moveTo>
                <a:lnTo>
                  <a:pt x="5074516" y="2298983"/>
                </a:lnTo>
                <a:lnTo>
                  <a:pt x="0" y="2298983"/>
                </a:lnTo>
                <a:close/>
              </a:path>
            </a:pathLst>
          </a:custGeom>
          <a:solidFill>
            <a:schemeClr val="accent2"/>
          </a:solidFill>
        </p:spPr>
        <p:txBody>
          <a:bodyPr wrap="square" rtlCol="0">
            <a:noAutofit/>
          </a:bodyPr>
          <a:lstStyle/>
          <a:p>
            <a:pPr rtl="0"/>
            <a:r>
              <a:rPr lang="en-US"/>
              <a:t>Click icon to add picture</a:t>
            </a:r>
            <a:endParaRPr lang="en-GB" dirty="0"/>
          </a:p>
        </p:txBody>
      </p:sp>
      <p:sp>
        <p:nvSpPr>
          <p:cNvPr id="5" name="Title 4">
            <a:extLst>
              <a:ext uri="{FF2B5EF4-FFF2-40B4-BE49-F238E27FC236}">
                <a16:creationId xmlns:a16="http://schemas.microsoft.com/office/drawing/2014/main" id="{9FEE8AE0-4188-4CB6-8BFB-70E163ED7FA5}"/>
              </a:ext>
            </a:extLst>
          </p:cNvPr>
          <p:cNvSpPr>
            <a:spLocks noGrp="1"/>
          </p:cNvSpPr>
          <p:nvPr>
            <p:ph type="title"/>
          </p:nvPr>
        </p:nvSpPr>
        <p:spPr>
          <a:xfrm>
            <a:off x="969264" y="2679192"/>
            <a:ext cx="4946904" cy="3273552"/>
          </a:xfrm>
        </p:spPr>
        <p:txBody>
          <a:bodyPr rtlCol="0">
            <a:normAutofit/>
          </a:bodyPr>
          <a:lstStyle>
            <a:lvl1pPr>
              <a:defRPr sz="4400"/>
            </a:lvl1pPr>
          </a:lstStyle>
          <a:p>
            <a:pPr rtl="0"/>
            <a:r>
              <a:rPr lang="en-US"/>
              <a:t>Click to edit Master title style</a:t>
            </a:r>
            <a:endParaRPr lang="en-GB"/>
          </a:p>
        </p:txBody>
      </p:sp>
    </p:spTree>
    <p:extLst>
      <p:ext uri="{BB962C8B-B14F-4D97-AF65-F5344CB8AC3E}">
        <p14:creationId xmlns:p14="http://schemas.microsoft.com/office/powerpoint/2010/main" val="132981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rtlCol="0">
            <a:normAutofit/>
          </a:bodyPr>
          <a:lstStyle>
            <a:lvl1pPr>
              <a:defRPr sz="4400"/>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1143000" y="2009775"/>
            <a:ext cx="9906000" cy="4024312"/>
          </a:xfrm>
        </p:spPr>
        <p:txBody>
          <a:bodyPr rtlCol="0"/>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rtlCol="0"/>
          <a:lstStyle/>
          <a:p>
            <a:pPr rtl="0"/>
            <a:r>
              <a:rPr lang="en-GB"/>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rtlCol="0"/>
          <a:lstStyle/>
          <a:p>
            <a:pPr rtl="0"/>
            <a:r>
              <a:rPr lang="en-GB"/>
              <a:t>2/7/20XX</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362648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rtlCol="0">
            <a:normAutofit/>
          </a:bodyPr>
          <a:lstStyle>
            <a:lvl1pPr>
              <a:defRPr sz="4400"/>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1143000" y="2009775"/>
            <a:ext cx="9906000" cy="2649690"/>
          </a:xfrm>
        </p:spPr>
        <p:txBody>
          <a:bodyPr rtlCol="0"/>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rtlCol="0"/>
          <a:lstStyle/>
          <a:p>
            <a:pPr rtl="0"/>
            <a:r>
              <a:rPr lang="en-GB"/>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rtlCol="0"/>
          <a:lstStyle/>
          <a:p>
            <a:pPr rtl="0"/>
            <a:r>
              <a:rPr lang="en-GB"/>
              <a:t>2/7/20XX</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49059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en-GB"/>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en-GB"/>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
        <p:nvSpPr>
          <p:cNvPr id="6" name="Rectangle 23">
            <a:extLst>
              <a:ext uri="{FF2B5EF4-FFF2-40B4-BE49-F238E27FC236}">
                <a16:creationId xmlns:a16="http://schemas.microsoft.com/office/drawing/2014/main" id="{08BDEDEF-6AC9-4ADF-B6AE-83CC82D2A7B7}"/>
              </a:ext>
              <a:ext uri="{C183D7F6-B498-43B3-948B-1728B52AA6E4}">
                <adec:decorative xmlns:adec="http://schemas.microsoft.com/office/drawing/2017/decorative" val="1"/>
              </a:ext>
            </a:extLst>
          </p:cNvPr>
          <p:cNvSpPr/>
          <p:nvPr userDrawn="1"/>
        </p:nvSpPr>
        <p:spPr>
          <a:xfrm rot="10800000">
            <a:off x="0" y="-5979"/>
            <a:ext cx="5111086" cy="687762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 name="connsiteX0" fmla="*/ 2702995 w 6699211"/>
              <a:gd name="connsiteY0" fmla="*/ 56139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56139 h 6857998"/>
              <a:gd name="connsiteX0" fmla="*/ 2702995 w 6699211"/>
              <a:gd name="connsiteY0" fmla="*/ 29135 h 6830994"/>
              <a:gd name="connsiteX1" fmla="*/ 6681322 w 6699211"/>
              <a:gd name="connsiteY1" fmla="*/ 0 h 6830994"/>
              <a:gd name="connsiteX2" fmla="*/ 6699211 w 6699211"/>
              <a:gd name="connsiteY2" fmla="*/ 6830994 h 6830994"/>
              <a:gd name="connsiteX3" fmla="*/ 0 w 6699211"/>
              <a:gd name="connsiteY3" fmla="*/ 6817346 h 6830994"/>
              <a:gd name="connsiteX4" fmla="*/ 2702995 w 6699211"/>
              <a:gd name="connsiteY4" fmla="*/ 29135 h 6830994"/>
              <a:gd name="connsiteX0" fmla="*/ 2702995 w 6699211"/>
              <a:gd name="connsiteY0" fmla="*/ 2131 h 6803990"/>
              <a:gd name="connsiteX1" fmla="*/ 6699211 w 6699211"/>
              <a:gd name="connsiteY1" fmla="*/ 0 h 6803990"/>
              <a:gd name="connsiteX2" fmla="*/ 6699211 w 6699211"/>
              <a:gd name="connsiteY2" fmla="*/ 6803990 h 6803990"/>
              <a:gd name="connsiteX3" fmla="*/ 0 w 6699211"/>
              <a:gd name="connsiteY3" fmla="*/ 6790342 h 6803990"/>
              <a:gd name="connsiteX4" fmla="*/ 2702995 w 6699211"/>
              <a:gd name="connsiteY4" fmla="*/ 2131 h 680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03990">
                <a:moveTo>
                  <a:pt x="2702995" y="2131"/>
                </a:moveTo>
                <a:lnTo>
                  <a:pt x="6699211" y="0"/>
                </a:lnTo>
                <a:lnTo>
                  <a:pt x="6699211" y="6803990"/>
                </a:lnTo>
                <a:lnTo>
                  <a:pt x="0" y="6790342"/>
                </a:lnTo>
                <a:lnTo>
                  <a:pt x="2702995" y="213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Title 1">
            <a:extLst>
              <a:ext uri="{FF2B5EF4-FFF2-40B4-BE49-F238E27FC236}">
                <a16:creationId xmlns:a16="http://schemas.microsoft.com/office/drawing/2014/main" id="{AC0CB336-8515-4565-B747-B4EA83B435BD}"/>
              </a:ext>
            </a:extLst>
          </p:cNvPr>
          <p:cNvSpPr>
            <a:spLocks noGrp="1"/>
          </p:cNvSpPr>
          <p:nvPr>
            <p:ph type="title"/>
          </p:nvPr>
        </p:nvSpPr>
        <p:spPr>
          <a:xfrm>
            <a:off x="716280" y="680485"/>
            <a:ext cx="3393440" cy="2748515"/>
          </a:xfrm>
        </p:spPr>
        <p:txBody>
          <a:bodyPr rtlCol="0" anchor="t"/>
          <a:lstStyle/>
          <a:p>
            <a:pPr rtl="0"/>
            <a:r>
              <a:rPr lang="en-US"/>
              <a:t>Click to edit Master title style</a:t>
            </a:r>
            <a:endParaRPr lang="en-GB" dirty="0"/>
          </a:p>
        </p:txBody>
      </p:sp>
      <p:cxnSp>
        <p:nvCxnSpPr>
          <p:cNvPr id="8" name="Straight Connector 7">
            <a:extLst>
              <a:ext uri="{FF2B5EF4-FFF2-40B4-BE49-F238E27FC236}">
                <a16:creationId xmlns:a16="http://schemas.microsoft.com/office/drawing/2014/main" id="{064F675D-D792-42C0-8961-D2D1D79CDAEB}"/>
              </a:ext>
              <a:ext uri="{C183D7F6-B498-43B3-948B-1728B52AA6E4}">
                <adec:decorative xmlns:adec="http://schemas.microsoft.com/office/drawing/2017/decorative" val="1"/>
              </a:ext>
            </a:extLst>
          </p:cNvPr>
          <p:cNvCxnSpPr>
            <a:cxnSpLocks/>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06D2EC4D-FD33-4925-B0A8-68C9818DB8E2}"/>
              </a:ext>
            </a:extLst>
          </p:cNvPr>
          <p:cNvSpPr>
            <a:spLocks noGrp="1"/>
          </p:cNvSpPr>
          <p:nvPr>
            <p:ph idx="1"/>
          </p:nvPr>
        </p:nvSpPr>
        <p:spPr>
          <a:xfrm>
            <a:off x="5175678" y="533399"/>
            <a:ext cx="3678762" cy="5771481"/>
          </a:xfrm>
        </p:spPr>
        <p:txBody>
          <a:bodyPr rtlCol="0" anchor="ctr">
            <a:normAutofit/>
          </a:bodyPr>
          <a:lstStyle/>
          <a:p>
            <a:pPr lvl="0" rtl="0"/>
            <a:r>
              <a:rPr lang="en-US"/>
              <a:t>Click to edit Master text styles</a:t>
            </a:r>
          </a:p>
        </p:txBody>
      </p:sp>
      <p:sp>
        <p:nvSpPr>
          <p:cNvPr id="14" name="Picture Placeholder 13">
            <a:extLst>
              <a:ext uri="{FF2B5EF4-FFF2-40B4-BE49-F238E27FC236}">
                <a16:creationId xmlns:a16="http://schemas.microsoft.com/office/drawing/2014/main" id="{FC7C9F55-A39F-4FB9-BEAD-745EA3E0A22E}"/>
              </a:ext>
            </a:extLst>
          </p:cNvPr>
          <p:cNvSpPr>
            <a:spLocks noGrp="1"/>
          </p:cNvSpPr>
          <p:nvPr>
            <p:ph type="pic" sz="quarter" idx="13"/>
          </p:nvPr>
        </p:nvSpPr>
        <p:spPr>
          <a:xfrm>
            <a:off x="9531096" y="0"/>
            <a:ext cx="2660904" cy="2322576"/>
          </a:xfrm>
          <a:solidFill>
            <a:schemeClr val="accent2"/>
          </a:solidFill>
        </p:spPr>
        <p:txBody>
          <a:bodyPr rtlCol="0"/>
          <a:lstStyle/>
          <a:p>
            <a:pPr rtl="0"/>
            <a:r>
              <a:rPr lang="en-US"/>
              <a:t>Click icon to add picture</a:t>
            </a:r>
            <a:endParaRPr lang="en-GB" dirty="0"/>
          </a:p>
        </p:txBody>
      </p:sp>
      <p:sp>
        <p:nvSpPr>
          <p:cNvPr id="15" name="Picture Placeholder 13">
            <a:extLst>
              <a:ext uri="{FF2B5EF4-FFF2-40B4-BE49-F238E27FC236}">
                <a16:creationId xmlns:a16="http://schemas.microsoft.com/office/drawing/2014/main" id="{A480833B-6513-44B8-B08A-6FCB3911FEC8}"/>
              </a:ext>
            </a:extLst>
          </p:cNvPr>
          <p:cNvSpPr>
            <a:spLocks noGrp="1"/>
          </p:cNvSpPr>
          <p:nvPr>
            <p:ph type="pic" sz="quarter" idx="14"/>
          </p:nvPr>
        </p:nvSpPr>
        <p:spPr>
          <a:xfrm>
            <a:off x="9531096" y="2324100"/>
            <a:ext cx="2660904" cy="2322576"/>
          </a:xfrm>
          <a:solidFill>
            <a:schemeClr val="accent2"/>
          </a:solidFill>
        </p:spPr>
        <p:txBody>
          <a:bodyPr rtlCol="0"/>
          <a:lstStyle/>
          <a:p>
            <a:pPr rtl="0"/>
            <a:r>
              <a:rPr lang="en-US"/>
              <a:t>Click icon to add picture</a:t>
            </a:r>
            <a:endParaRPr lang="en-GB" dirty="0"/>
          </a:p>
        </p:txBody>
      </p:sp>
      <p:sp>
        <p:nvSpPr>
          <p:cNvPr id="16" name="Picture Placeholder 13">
            <a:extLst>
              <a:ext uri="{FF2B5EF4-FFF2-40B4-BE49-F238E27FC236}">
                <a16:creationId xmlns:a16="http://schemas.microsoft.com/office/drawing/2014/main" id="{3BCCF25F-1246-4BAE-BAA2-FB33719CF555}"/>
              </a:ext>
            </a:extLst>
          </p:cNvPr>
          <p:cNvSpPr>
            <a:spLocks noGrp="1"/>
          </p:cNvSpPr>
          <p:nvPr>
            <p:ph type="pic" sz="quarter" idx="15"/>
          </p:nvPr>
        </p:nvSpPr>
        <p:spPr>
          <a:xfrm>
            <a:off x="9531096" y="4535424"/>
            <a:ext cx="2660904" cy="2322576"/>
          </a:xfrm>
          <a:solidFill>
            <a:schemeClr val="accent2"/>
          </a:solidFill>
        </p:spPr>
        <p:txBody>
          <a:bodyPr rtlCol="0"/>
          <a:lstStyle/>
          <a:p>
            <a:pPr rtl="0"/>
            <a:r>
              <a:rPr lang="en-US"/>
              <a:t>Click icon to add picture</a:t>
            </a:r>
            <a:endParaRPr lang="en-GB" dirty="0"/>
          </a:p>
        </p:txBody>
      </p:sp>
    </p:spTree>
    <p:extLst>
      <p:ext uri="{BB962C8B-B14F-4D97-AF65-F5344CB8AC3E}">
        <p14:creationId xmlns:p14="http://schemas.microsoft.com/office/powerpoint/2010/main" val="267054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rtlCol="0">
            <a:normAutofit/>
          </a:bodyPr>
          <a:lstStyle>
            <a:lvl1pPr>
              <a:defRPr sz="4400"/>
            </a:lvl1pPr>
          </a:lstStyle>
          <a:p>
            <a:pPr rtl="0"/>
            <a:r>
              <a:rPr lang="en-US"/>
              <a:t>Click to edit Master title style</a:t>
            </a:r>
            <a:endParaRPr lang="en-GB"/>
          </a:p>
        </p:txBody>
      </p:sp>
      <p:sp>
        <p:nvSpPr>
          <p:cNvPr id="50" name="Picture Placeholder 49">
            <a:extLst>
              <a:ext uri="{FF2B5EF4-FFF2-40B4-BE49-F238E27FC236}">
                <a16:creationId xmlns:a16="http://schemas.microsoft.com/office/drawing/2014/main" id="{5496CA69-F288-4538-974D-9A68581F4941}"/>
              </a:ext>
            </a:extLst>
          </p:cNvPr>
          <p:cNvSpPr>
            <a:spLocks noGrp="1"/>
          </p:cNvSpPr>
          <p:nvPr>
            <p:ph type="pic" sz="quarter" idx="20"/>
          </p:nvPr>
        </p:nvSpPr>
        <p:spPr>
          <a:xfrm>
            <a:off x="1143000" y="2350008"/>
            <a:ext cx="1965960" cy="1801368"/>
          </a:xfrm>
          <a:solidFill>
            <a:schemeClr val="accent2"/>
          </a:solidFill>
        </p:spPr>
        <p:txBody>
          <a:bodyPr rtlCol="0"/>
          <a:lstStyle/>
          <a:p>
            <a:pPr rtl="0"/>
            <a:r>
              <a:rPr lang="en-US"/>
              <a:t>Click icon to add picture</a:t>
            </a:r>
            <a:endParaRPr lang="en-GB" dirty="0"/>
          </a:p>
        </p:txBody>
      </p:sp>
      <p:sp>
        <p:nvSpPr>
          <p:cNvPr id="39" name="Text Placeholder 2">
            <a:extLst>
              <a:ext uri="{FF2B5EF4-FFF2-40B4-BE49-F238E27FC236}">
                <a16:creationId xmlns:a16="http://schemas.microsoft.com/office/drawing/2014/main" id="{1F7CBA7A-8076-4743-AD9E-CB0B2B1D1856}"/>
              </a:ext>
            </a:extLst>
          </p:cNvPr>
          <p:cNvSpPr>
            <a:spLocks noGrp="1"/>
          </p:cNvSpPr>
          <p:nvPr>
            <p:ph type="body" idx="1" hasCustomPrompt="1"/>
          </p:nvPr>
        </p:nvSpPr>
        <p:spPr>
          <a:xfrm>
            <a:off x="1145421" y="4319521"/>
            <a:ext cx="1963236" cy="365760"/>
          </a:xfrm>
        </p:spPr>
        <p:txBody>
          <a:bodyPr rtlCol="0">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Name</a:t>
            </a:r>
          </a:p>
        </p:txBody>
      </p:sp>
      <p:sp>
        <p:nvSpPr>
          <p:cNvPr id="42" name="Text Placeholder 2">
            <a:extLst>
              <a:ext uri="{FF2B5EF4-FFF2-40B4-BE49-F238E27FC236}">
                <a16:creationId xmlns:a16="http://schemas.microsoft.com/office/drawing/2014/main" id="{8B03D9A7-85A7-4570-ADAF-E43C05B52D00}"/>
              </a:ext>
            </a:extLst>
          </p:cNvPr>
          <p:cNvSpPr>
            <a:spLocks noGrp="1"/>
          </p:cNvSpPr>
          <p:nvPr>
            <p:ph type="body" idx="13" hasCustomPrompt="1"/>
          </p:nvPr>
        </p:nvSpPr>
        <p:spPr>
          <a:xfrm>
            <a:off x="1143000" y="4761768"/>
            <a:ext cx="1963236" cy="741904"/>
          </a:xfrm>
        </p:spPr>
        <p:txBody>
          <a:bodyPr rtlCol="0">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51" name="Picture Placeholder 49">
            <a:extLst>
              <a:ext uri="{FF2B5EF4-FFF2-40B4-BE49-F238E27FC236}">
                <a16:creationId xmlns:a16="http://schemas.microsoft.com/office/drawing/2014/main" id="{ADF2F19D-7D9A-47B3-8711-A71F034693FE}"/>
              </a:ext>
            </a:extLst>
          </p:cNvPr>
          <p:cNvSpPr>
            <a:spLocks noGrp="1"/>
          </p:cNvSpPr>
          <p:nvPr>
            <p:ph type="pic" sz="quarter" idx="21"/>
          </p:nvPr>
        </p:nvSpPr>
        <p:spPr>
          <a:xfrm>
            <a:off x="3784636" y="2350008"/>
            <a:ext cx="1965960" cy="1801368"/>
          </a:xfrm>
          <a:solidFill>
            <a:schemeClr val="accent2"/>
          </a:solidFill>
        </p:spPr>
        <p:txBody>
          <a:bodyPr rtlCol="0"/>
          <a:lstStyle/>
          <a:p>
            <a:pPr rtl="0"/>
            <a:r>
              <a:rPr lang="en-US"/>
              <a:t>Click icon to add picture</a:t>
            </a:r>
            <a:endParaRPr lang="en-GB" dirty="0"/>
          </a:p>
        </p:txBody>
      </p:sp>
      <p:sp>
        <p:nvSpPr>
          <p:cNvPr id="43" name="Text Placeholder 2">
            <a:extLst>
              <a:ext uri="{FF2B5EF4-FFF2-40B4-BE49-F238E27FC236}">
                <a16:creationId xmlns:a16="http://schemas.microsoft.com/office/drawing/2014/main" id="{790A904C-841C-438E-BD4B-C18FC28CBD03}"/>
              </a:ext>
            </a:extLst>
          </p:cNvPr>
          <p:cNvSpPr>
            <a:spLocks noGrp="1"/>
          </p:cNvSpPr>
          <p:nvPr>
            <p:ph type="body" idx="14" hasCustomPrompt="1"/>
          </p:nvPr>
        </p:nvSpPr>
        <p:spPr>
          <a:xfrm>
            <a:off x="3789781" y="4319520"/>
            <a:ext cx="1963236" cy="365760"/>
          </a:xfrm>
        </p:spPr>
        <p:txBody>
          <a:bodyPr rtlCol="0">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Name</a:t>
            </a:r>
          </a:p>
        </p:txBody>
      </p:sp>
      <p:sp>
        <p:nvSpPr>
          <p:cNvPr id="44" name="Text Placeholder 2">
            <a:extLst>
              <a:ext uri="{FF2B5EF4-FFF2-40B4-BE49-F238E27FC236}">
                <a16:creationId xmlns:a16="http://schemas.microsoft.com/office/drawing/2014/main" id="{611759C1-BECA-460C-916A-079B29E05C36}"/>
              </a:ext>
            </a:extLst>
          </p:cNvPr>
          <p:cNvSpPr>
            <a:spLocks noGrp="1"/>
          </p:cNvSpPr>
          <p:nvPr>
            <p:ph type="body" idx="15" hasCustomPrompt="1"/>
          </p:nvPr>
        </p:nvSpPr>
        <p:spPr>
          <a:xfrm>
            <a:off x="3787360" y="4761767"/>
            <a:ext cx="1963236" cy="741904"/>
          </a:xfrm>
        </p:spPr>
        <p:txBody>
          <a:bodyPr rtlCol="0">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52" name="Picture Placeholder 49">
            <a:extLst>
              <a:ext uri="{FF2B5EF4-FFF2-40B4-BE49-F238E27FC236}">
                <a16:creationId xmlns:a16="http://schemas.microsoft.com/office/drawing/2014/main" id="{4519A595-9DA0-413B-A1E1-B0F059132DD1}"/>
              </a:ext>
            </a:extLst>
          </p:cNvPr>
          <p:cNvSpPr>
            <a:spLocks noGrp="1"/>
          </p:cNvSpPr>
          <p:nvPr>
            <p:ph type="pic" sz="quarter" idx="22"/>
          </p:nvPr>
        </p:nvSpPr>
        <p:spPr>
          <a:xfrm>
            <a:off x="6437376" y="2350008"/>
            <a:ext cx="1965960" cy="1801368"/>
          </a:xfrm>
          <a:solidFill>
            <a:schemeClr val="accent2"/>
          </a:solidFill>
        </p:spPr>
        <p:txBody>
          <a:bodyPr rtlCol="0"/>
          <a:lstStyle/>
          <a:p>
            <a:pPr rtl="0"/>
            <a:r>
              <a:rPr lang="en-US"/>
              <a:t>Click icon to add picture</a:t>
            </a:r>
            <a:endParaRPr lang="en-GB" dirty="0"/>
          </a:p>
        </p:txBody>
      </p:sp>
      <p:sp>
        <p:nvSpPr>
          <p:cNvPr id="45" name="Text Placeholder 2">
            <a:extLst>
              <a:ext uri="{FF2B5EF4-FFF2-40B4-BE49-F238E27FC236}">
                <a16:creationId xmlns:a16="http://schemas.microsoft.com/office/drawing/2014/main" id="{C20274DC-5128-46D8-9229-02288D264936}"/>
              </a:ext>
            </a:extLst>
          </p:cNvPr>
          <p:cNvSpPr>
            <a:spLocks noGrp="1"/>
          </p:cNvSpPr>
          <p:nvPr>
            <p:ph type="body" idx="16" hasCustomPrompt="1"/>
          </p:nvPr>
        </p:nvSpPr>
        <p:spPr>
          <a:xfrm>
            <a:off x="6441406" y="4319520"/>
            <a:ext cx="1963236" cy="365760"/>
          </a:xfrm>
        </p:spPr>
        <p:txBody>
          <a:bodyPr rtlCol="0">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Name</a:t>
            </a:r>
          </a:p>
        </p:txBody>
      </p:sp>
      <p:sp>
        <p:nvSpPr>
          <p:cNvPr id="46" name="Text Placeholder 2">
            <a:extLst>
              <a:ext uri="{FF2B5EF4-FFF2-40B4-BE49-F238E27FC236}">
                <a16:creationId xmlns:a16="http://schemas.microsoft.com/office/drawing/2014/main" id="{6F92FD73-9CD4-4AB0-8DEF-B9D7B1C5904D}"/>
              </a:ext>
            </a:extLst>
          </p:cNvPr>
          <p:cNvSpPr>
            <a:spLocks noGrp="1"/>
          </p:cNvSpPr>
          <p:nvPr>
            <p:ph type="body" idx="17" hasCustomPrompt="1"/>
          </p:nvPr>
        </p:nvSpPr>
        <p:spPr>
          <a:xfrm>
            <a:off x="6438985" y="4761767"/>
            <a:ext cx="1963236" cy="741904"/>
          </a:xfrm>
        </p:spPr>
        <p:txBody>
          <a:bodyPr rtlCol="0">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53" name="Picture Placeholder 49">
            <a:extLst>
              <a:ext uri="{FF2B5EF4-FFF2-40B4-BE49-F238E27FC236}">
                <a16:creationId xmlns:a16="http://schemas.microsoft.com/office/drawing/2014/main" id="{ECF2CB24-2F78-42B5-BEC0-904245F37452}"/>
              </a:ext>
            </a:extLst>
          </p:cNvPr>
          <p:cNvSpPr>
            <a:spLocks noGrp="1"/>
          </p:cNvSpPr>
          <p:nvPr>
            <p:ph type="pic" sz="quarter" idx="23"/>
          </p:nvPr>
        </p:nvSpPr>
        <p:spPr>
          <a:xfrm>
            <a:off x="9089136" y="2350008"/>
            <a:ext cx="1965960" cy="1801368"/>
          </a:xfrm>
          <a:solidFill>
            <a:schemeClr val="accent2"/>
          </a:solidFill>
        </p:spPr>
        <p:txBody>
          <a:bodyPr rtlCol="0"/>
          <a:lstStyle/>
          <a:p>
            <a:pPr rtl="0"/>
            <a:r>
              <a:rPr lang="en-US"/>
              <a:t>Click icon to add picture</a:t>
            </a:r>
            <a:endParaRPr lang="en-GB" dirty="0"/>
          </a:p>
        </p:txBody>
      </p:sp>
      <p:sp>
        <p:nvSpPr>
          <p:cNvPr id="47" name="Text Placeholder 2">
            <a:extLst>
              <a:ext uri="{FF2B5EF4-FFF2-40B4-BE49-F238E27FC236}">
                <a16:creationId xmlns:a16="http://schemas.microsoft.com/office/drawing/2014/main" id="{E099301F-F262-4EB4-9AAA-D10A9CF42DCF}"/>
              </a:ext>
            </a:extLst>
          </p:cNvPr>
          <p:cNvSpPr>
            <a:spLocks noGrp="1"/>
          </p:cNvSpPr>
          <p:nvPr>
            <p:ph type="body" idx="18" hasCustomPrompt="1"/>
          </p:nvPr>
        </p:nvSpPr>
        <p:spPr>
          <a:xfrm>
            <a:off x="9090610" y="4319520"/>
            <a:ext cx="1963236" cy="365760"/>
          </a:xfrm>
        </p:spPr>
        <p:txBody>
          <a:bodyPr rtlCol="0">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Name</a:t>
            </a:r>
          </a:p>
        </p:txBody>
      </p:sp>
      <p:sp>
        <p:nvSpPr>
          <p:cNvPr id="48" name="Text Placeholder 2">
            <a:extLst>
              <a:ext uri="{FF2B5EF4-FFF2-40B4-BE49-F238E27FC236}">
                <a16:creationId xmlns:a16="http://schemas.microsoft.com/office/drawing/2014/main" id="{BD5BC820-7DAB-4C8E-A7E4-A885BBE9AB8E}"/>
              </a:ext>
            </a:extLst>
          </p:cNvPr>
          <p:cNvSpPr>
            <a:spLocks noGrp="1"/>
          </p:cNvSpPr>
          <p:nvPr>
            <p:ph type="body" idx="19" hasCustomPrompt="1"/>
          </p:nvPr>
        </p:nvSpPr>
        <p:spPr>
          <a:xfrm>
            <a:off x="9088189" y="4761767"/>
            <a:ext cx="1963236" cy="741904"/>
          </a:xfrm>
        </p:spPr>
        <p:txBody>
          <a:bodyPr rtlCol="0">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rtlCol="0"/>
          <a:lstStyle/>
          <a:p>
            <a:pPr rtl="0"/>
            <a:r>
              <a:rPr lang="en-GB"/>
              <a:t>Sample Footer Text</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rtlCol="0"/>
          <a:lstStyle/>
          <a:p>
            <a:pPr rtl="0"/>
            <a:r>
              <a:rPr lang="en-GB"/>
              <a:t>2/7/20XX</a:t>
            </a:r>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172832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Timel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838200" y="1825625"/>
            <a:ext cx="10692810" cy="4351338"/>
          </a:xfrm>
        </p:spPr>
        <p:txBody>
          <a:bodyPr rtlCol="0"/>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rtlCol="0">
            <a:normAutofit/>
          </a:bodyPr>
          <a:lstStyle>
            <a:lvl1pPr>
              <a:defRPr sz="4400"/>
            </a:lvl1pPr>
          </a:lstStyle>
          <a:p>
            <a:pPr rtl="0"/>
            <a:r>
              <a:rPr lang="en-US"/>
              <a:t>Click to edit Master title style</a:t>
            </a:r>
            <a:endParaRPr lang="en-GB"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rtlCol="0"/>
          <a:lstStyle/>
          <a:p>
            <a:pPr rtl="0"/>
            <a:r>
              <a:rPr lang="en-GB"/>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rtlCol="0"/>
          <a:lstStyle/>
          <a:p>
            <a:pPr rtl="0"/>
            <a:r>
              <a:rPr lang="en-GB"/>
              <a:t>2/7/20XX</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227621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pPr rtl="0"/>
            <a:r>
              <a:rPr lang="en-US"/>
              <a:t>Click to edit Master title style</a:t>
            </a:r>
            <a:endParaRPr lang="en-GB"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pPr rtl="0"/>
            <a:r>
              <a:rPr lang="en-GB"/>
              <a:t>2/7/20XX</a:t>
            </a:r>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pPr rtl="0"/>
            <a:r>
              <a:rPr lang="en-GB"/>
              <a:t>Sample Footer Text</a:t>
            </a:r>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906036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86" r:id="rId5"/>
    <p:sldLayoutId id="2147483662" r:id="rId6"/>
    <p:sldLayoutId id="2147483679" r:id="rId7"/>
    <p:sldLayoutId id="2147483682" r:id="rId8"/>
    <p:sldLayoutId id="2147483687" r:id="rId9"/>
    <p:sldLayoutId id="2147483665" r:id="rId10"/>
    <p:sldLayoutId id="2147483683" r:id="rId11"/>
    <p:sldLayoutId id="2147483677" r:id="rId12"/>
    <p:sldLayoutId id="2147483678" r:id="rId13"/>
    <p:sldLayoutId id="2147483684" r:id="rId14"/>
    <p:sldLayoutId id="2147483661" r:id="rId15"/>
    <p:sldLayoutId id="2147483663" r:id="rId16"/>
    <p:sldLayoutId id="2147483664" r:id="rId17"/>
    <p:sldLayoutId id="2147483666" r:id="rId18"/>
    <p:sldLayoutId id="2147483667" r:id="rId19"/>
    <p:sldLayoutId id="2147483685" r:id="rId20"/>
    <p:sldLayoutId id="2147483668" r:id="rId21"/>
    <p:sldLayoutId id="2147483669" r:id="rId22"/>
  </p:sldLayoutIdLst>
  <p:hf hdr="0"/>
  <p:txStyles>
    <p:titleStyle>
      <a:lvl1pPr algn="l" defTabSz="914400" rtl="0" eaLnBrk="1" latinLnBrk="0" hangingPunct="1">
        <a:lnSpc>
          <a:spcPct val="90000"/>
        </a:lnSpc>
        <a:spcBef>
          <a:spcPct val="0"/>
        </a:spcBef>
        <a:buNone/>
        <a:defRPr sz="32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13E58-6E36-4C25-B75E-EEA08A7164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B891AE-AA68-46FE-993D-716BBB0D95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83EA8B-DF90-4990-8D2A-EBED7C26DD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C5D1E-8443-45B8-A755-83CF28C5663C}" type="datetimeFigureOut">
              <a:rPr lang="en-GB" smtClean="0"/>
              <a:t>01/12/2023</a:t>
            </a:fld>
            <a:endParaRPr lang="en-GB"/>
          </a:p>
        </p:txBody>
      </p:sp>
      <p:sp>
        <p:nvSpPr>
          <p:cNvPr id="5" name="Footer Placeholder 4">
            <a:extLst>
              <a:ext uri="{FF2B5EF4-FFF2-40B4-BE49-F238E27FC236}">
                <a16:creationId xmlns:a16="http://schemas.microsoft.com/office/drawing/2014/main" id="{17C37EFC-C72D-4109-A76B-41C5B5AEA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A9B56C-16EB-4CFB-BF52-CC53EE1B73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0435F-0FC4-47C0-82CE-AB4AF96A0B6A}" type="slidenum">
              <a:rPr lang="en-GB" smtClean="0"/>
              <a:t>‹#›</a:t>
            </a:fld>
            <a:endParaRPr lang="en-GB"/>
          </a:p>
        </p:txBody>
      </p:sp>
    </p:spTree>
    <p:extLst>
      <p:ext uri="{BB962C8B-B14F-4D97-AF65-F5344CB8AC3E}">
        <p14:creationId xmlns:p14="http://schemas.microsoft.com/office/powerpoint/2010/main" val="11359087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F1D4A2-81E4-A70E-3EF2-9238CA0AEFDB}"/>
              </a:ext>
            </a:extLst>
          </p:cNvPr>
          <p:cNvPicPr>
            <a:picLocks noChangeAspect="1"/>
          </p:cNvPicPr>
          <p:nvPr/>
        </p:nvPicPr>
        <p:blipFill>
          <a:blip r:embed="rId2"/>
          <a:stretch>
            <a:fillRect/>
          </a:stretch>
        </p:blipFill>
        <p:spPr>
          <a:xfrm>
            <a:off x="-27995" y="0"/>
            <a:ext cx="4655979" cy="1767147"/>
          </a:xfrm>
          <a:prstGeom prst="rect">
            <a:avLst/>
          </a:prstGeom>
        </p:spPr>
      </p:pic>
      <p:pic>
        <p:nvPicPr>
          <p:cNvPr id="6" name="Picture Placeholder 5" descr="A low angle view of buildings in a city">
            <a:extLst>
              <a:ext uri="{FF2B5EF4-FFF2-40B4-BE49-F238E27FC236}">
                <a16:creationId xmlns:a16="http://schemas.microsoft.com/office/drawing/2014/main" id="{3CF2725B-8BAD-4651-8A3F-80E73387133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2873830" y="0"/>
            <a:ext cx="9318170" cy="6858000"/>
          </a:xfrm>
        </p:spPr>
      </p:pic>
      <p:sp>
        <p:nvSpPr>
          <p:cNvPr id="19" name="TextBox 18">
            <a:extLst>
              <a:ext uri="{FF2B5EF4-FFF2-40B4-BE49-F238E27FC236}">
                <a16:creationId xmlns:a16="http://schemas.microsoft.com/office/drawing/2014/main" id="{2B21D608-792B-83B6-6817-B3D8637C14E2}"/>
              </a:ext>
            </a:extLst>
          </p:cNvPr>
          <p:cNvSpPr txBox="1"/>
          <p:nvPr/>
        </p:nvSpPr>
        <p:spPr>
          <a:xfrm>
            <a:off x="0" y="5165502"/>
            <a:ext cx="3079102" cy="830997"/>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Rozina Iqbal</a:t>
            </a:r>
          </a:p>
          <a:p>
            <a:r>
              <a:rPr lang="en-GB" sz="2400" dirty="0">
                <a:latin typeface="Times New Roman" panose="02020603050405020304" pitchFamily="18" charset="0"/>
                <a:cs typeface="Times New Roman" panose="02020603050405020304" pitchFamily="18" charset="0"/>
              </a:rPr>
              <a:t>Director of Operations</a:t>
            </a:r>
          </a:p>
        </p:txBody>
      </p:sp>
    </p:spTree>
    <p:extLst>
      <p:ext uri="{BB962C8B-B14F-4D97-AF65-F5344CB8AC3E}">
        <p14:creationId xmlns:p14="http://schemas.microsoft.com/office/powerpoint/2010/main" val="170963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C3CAD3-A34E-8ED4-D635-8B4DCD9D1A4D}"/>
              </a:ext>
            </a:extLst>
          </p:cNvPr>
          <p:cNvSpPr>
            <a:spLocks noGrp="1"/>
          </p:cNvSpPr>
          <p:nvPr>
            <p:ph type="title"/>
          </p:nvPr>
        </p:nvSpPr>
        <p:spPr>
          <a:xfrm>
            <a:off x="621436" y="633165"/>
            <a:ext cx="4077338" cy="5257799"/>
          </a:xfrm>
        </p:spPr>
        <p:txBody>
          <a:bodyPr>
            <a:noAutofit/>
          </a:bodyPr>
          <a:lstStyle/>
          <a:p>
            <a:pPr>
              <a:lnSpc>
                <a:spcPct val="107000"/>
              </a:lnSpc>
              <a:spcAft>
                <a:spcPts val="800"/>
              </a:spcAft>
            </a:pPr>
            <a:r>
              <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Founded in 2008 by a dedicated group of Newham residents, the Newham Community Project (NCP) emerged in response to growing disparities in education and social welfare related to race, gender, and religion within the London Borough of Newham. The founders were driven by concerns over the lack of support and opportunities for the community, prompting their intervention. NCP has remained steadfast over the years, consistently stepping in during crisis times.</a:t>
            </a:r>
            <a:br>
              <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GB"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During</a:t>
            </a:r>
            <a:r>
              <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the unprecedented pandemic and subsequent economic challenges, NCP has witnessed a surge in difficulties faced by the community, disproportionately affecting BAME individuals, disadvantaged populations, the underprivileged, and those with no recourse to public funds. To address the adverse impacts of the pandemic, NCP initiated a food bank in March 2020 followed by extended wraparound services which have been serving the community ever since.</a:t>
            </a:r>
            <a:br>
              <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the height of the pandemic, the food bank distributed weekly groceries to thousands of adults and children. To this day, it continues to support over 650 families with children every week, providing essential provisions. Currently, NCP has more than 8,500 registered beneficiaries utilising various services.</a:t>
            </a:r>
            <a:br>
              <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Recognising the persistent adversities, discrimination, and disadvantages faced by their service users and the community at large, NCP has expanded its efforts. They have implemented further comprehensive wraparound services to address the myriad challenges confronting the community in the wake of the pandemic and the ongoing cost-of-living crisis.</a:t>
            </a:r>
            <a:endParaRPr lang="en-GB" sz="1100" dirty="0">
              <a:solidFill>
                <a:schemeClr val="bg1"/>
              </a:solidFill>
              <a:latin typeface="Times New Roman" panose="02020603050405020304" pitchFamily="18" charset="0"/>
              <a:cs typeface="Times New Roman" panose="02020603050405020304" pitchFamily="18" charset="0"/>
            </a:endParaRPr>
          </a:p>
        </p:txBody>
      </p:sp>
      <p:sp>
        <p:nvSpPr>
          <p:cNvPr id="3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E2BFEFD-36FB-BDE0-B846-61D52C00C648}"/>
              </a:ext>
            </a:extLst>
          </p:cNvPr>
          <p:cNvSpPr>
            <a:spLocks noGrp="1"/>
          </p:cNvSpPr>
          <p:nvPr>
            <p:ph idx="1"/>
          </p:nvPr>
        </p:nvSpPr>
        <p:spPr>
          <a:xfrm>
            <a:off x="5255164" y="1472856"/>
            <a:ext cx="5948831" cy="5010538"/>
          </a:xfrm>
        </p:spPr>
        <p:txBody>
          <a:bodyPr anchor="ctr">
            <a:noAutofit/>
          </a:bodyPr>
          <a:lstStyle/>
          <a:p>
            <a:pPr marL="0" indent="0">
              <a:spcAft>
                <a:spcPts val="800"/>
              </a:spcAft>
              <a:buNone/>
            </a:pPr>
            <a:r>
              <a:rPr lang="en-GB" sz="1400" dirty="0">
                <a:solidFill>
                  <a:srgbClr val="FEFFFF"/>
                </a:solidFill>
                <a:latin typeface="Times New Roman" panose="02020603050405020304" pitchFamily="18" charset="0"/>
                <a:ea typeface="Calibri" panose="020F0502020204030204" pitchFamily="34" charset="0"/>
                <a:cs typeface="Times New Roman" panose="02020603050405020304" pitchFamily="18" charset="0"/>
              </a:rPr>
              <a:t>Newham Community Projects' initiatives have had a profound positive impact on the lives of hundreds of families. Our service users have demonstrated remarkable resilience in overcoming adversities and crisis events, leading to enduring changes in their attitudes and behaviours towards these challenges.</a:t>
            </a:r>
          </a:p>
          <a:p>
            <a:pPr marL="0" indent="0">
              <a:spcAft>
                <a:spcPts val="800"/>
              </a:spcAft>
              <a:buNone/>
            </a:pPr>
            <a:r>
              <a:rPr lang="en-GB" sz="1400" dirty="0">
                <a:solidFill>
                  <a:srgbClr val="FEFFFF"/>
                </a:solidFill>
                <a:latin typeface="Times New Roman" panose="02020603050405020304" pitchFamily="18" charset="0"/>
                <a:ea typeface="Calibri" panose="020F0502020204030204" pitchFamily="34" charset="0"/>
                <a:cs typeface="Times New Roman" panose="02020603050405020304" pitchFamily="18" charset="0"/>
              </a:rPr>
              <a:t>Many of our service users have made significant strides in breaking down language barriers and fostering appreciation for cultural diversity in various settings. Their overall social and communication skills have shown remarkable improvement, enabling them to engage effectively with others.</a:t>
            </a:r>
          </a:p>
          <a:p>
            <a:pPr marL="0" indent="0">
              <a:spcAft>
                <a:spcPts val="800"/>
              </a:spcAft>
              <a:buNone/>
            </a:pPr>
            <a:r>
              <a:rPr lang="en-GB" sz="1400" dirty="0">
                <a:solidFill>
                  <a:srgbClr val="FEFFFF"/>
                </a:solidFill>
                <a:latin typeface="Times New Roman" panose="02020603050405020304" pitchFamily="18" charset="0"/>
                <a:ea typeface="Calibri" panose="020F0502020204030204" pitchFamily="34" charset="0"/>
                <a:cs typeface="Times New Roman" panose="02020603050405020304" pitchFamily="18" charset="0"/>
              </a:rPr>
              <a:t>A considerable number have not only become more employable but have also secured employment opportunities, empowering them to combat poverty and reduce unemployment. This newfound stability is helping them chart a course toward a more manageable financial future.</a:t>
            </a:r>
          </a:p>
          <a:p>
            <a:pPr marL="0" indent="0">
              <a:spcAft>
                <a:spcPts val="800"/>
              </a:spcAft>
              <a:buNone/>
            </a:pPr>
            <a:r>
              <a:rPr lang="en-GB" sz="1400" dirty="0">
                <a:solidFill>
                  <a:srgbClr val="FEFFFF"/>
                </a:solidFill>
                <a:latin typeface="Times New Roman" panose="02020603050405020304" pitchFamily="18" charset="0"/>
                <a:ea typeface="Calibri" panose="020F0502020204030204" pitchFamily="34" charset="0"/>
                <a:cs typeface="Times New Roman" panose="02020603050405020304" pitchFamily="18" charset="0"/>
              </a:rPr>
              <a:t>Moreover, our workshops have played a pivotal role in enhancing awareness and understanding of mental health concerns, as well as dismantling the stigma surrounding them. Many individuals are now better equipped to manage their emotional trauma and navigate the cultural constraints linked to mental well-being, leading to improved overall mental health.</a:t>
            </a:r>
          </a:p>
          <a:p>
            <a:pPr marL="0" indent="0">
              <a:spcAft>
                <a:spcPts val="800"/>
              </a:spcAft>
              <a:buNone/>
            </a:pPr>
            <a:r>
              <a:rPr lang="en-GB" sz="1400" dirty="0">
                <a:solidFill>
                  <a:srgbClr val="FEFFFF"/>
                </a:solidFill>
                <a:latin typeface="Times New Roman" panose="02020603050405020304" pitchFamily="18" charset="0"/>
                <a:ea typeface="Calibri" panose="020F0502020204030204" pitchFamily="34" charset="0"/>
                <a:cs typeface="Times New Roman" panose="02020603050405020304" pitchFamily="18" charset="0"/>
              </a:rPr>
              <a:t>In both the short term and long term, as necessary, our beneficiaries continue to utilise access to essential resources such as food banks, baby banks, workshops, dedicated case workers, and trauma and mental health support professionals, among a wide range of other vital services.</a:t>
            </a:r>
          </a:p>
        </p:txBody>
      </p:sp>
      <p:pic>
        <p:nvPicPr>
          <p:cNvPr id="5" name="Picture 4" descr="A logo with text on it&#10;&#10;Description automatically generated">
            <a:extLst>
              <a:ext uri="{FF2B5EF4-FFF2-40B4-BE49-F238E27FC236}">
                <a16:creationId xmlns:a16="http://schemas.microsoft.com/office/drawing/2014/main" id="{429A2A4C-CEA6-1442-B1E3-4968C8525BB3}"/>
              </a:ext>
            </a:extLst>
          </p:cNvPr>
          <p:cNvPicPr>
            <a:picLocks noChangeAspect="1"/>
          </p:cNvPicPr>
          <p:nvPr/>
        </p:nvPicPr>
        <p:blipFill>
          <a:blip r:embed="rId2"/>
          <a:stretch>
            <a:fillRect/>
          </a:stretch>
        </p:blipFill>
        <p:spPr>
          <a:xfrm>
            <a:off x="9043946" y="111772"/>
            <a:ext cx="3081749" cy="1232699"/>
          </a:xfrm>
          <a:prstGeom prst="rect">
            <a:avLst/>
          </a:prstGeom>
        </p:spPr>
      </p:pic>
    </p:spTree>
    <p:extLst>
      <p:ext uri="{BB962C8B-B14F-4D97-AF65-F5344CB8AC3E}">
        <p14:creationId xmlns:p14="http://schemas.microsoft.com/office/powerpoint/2010/main" val="371057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5FF8487-12CC-455B-BB28-092AAA3E43A4}"/>
              </a:ext>
            </a:extLst>
          </p:cNvPr>
          <p:cNvSpPr>
            <a:spLocks noGrp="1"/>
          </p:cNvSpPr>
          <p:nvPr>
            <p:ph type="title"/>
          </p:nvPr>
        </p:nvSpPr>
        <p:spPr>
          <a:xfrm>
            <a:off x="1020923" y="381000"/>
            <a:ext cx="10928935" cy="749618"/>
          </a:xfrm>
        </p:spPr>
        <p:txBody>
          <a:bodyPr rtlCol="0">
            <a:normAutofit/>
          </a:bodyPr>
          <a:lstStyle/>
          <a:p>
            <a:pPr rtl="0"/>
            <a:r>
              <a:rPr lang="en-GB" sz="2400" b="1" i="0" dirty="0">
                <a:latin typeface="Times New Roman" panose="02020603050405020304" pitchFamily="18" charset="0"/>
                <a:cs typeface="Times New Roman" panose="02020603050405020304" pitchFamily="18" charset="0"/>
              </a:rPr>
              <a:t>Current Newham Community Projects</a:t>
            </a:r>
          </a:p>
        </p:txBody>
      </p:sp>
      <p:graphicFrame>
        <p:nvGraphicFramePr>
          <p:cNvPr id="42" name="Content Placeholder 2">
            <a:extLst>
              <a:ext uri="{FF2B5EF4-FFF2-40B4-BE49-F238E27FC236}">
                <a16:creationId xmlns:a16="http://schemas.microsoft.com/office/drawing/2014/main" id="{935D0449-297C-1A9B-F551-EA5CA4BE7453}"/>
              </a:ext>
            </a:extLst>
          </p:cNvPr>
          <p:cNvGraphicFramePr>
            <a:graphicFrameLocks/>
          </p:cNvGraphicFramePr>
          <p:nvPr>
            <p:extLst>
              <p:ext uri="{D42A27DB-BD31-4B8C-83A1-F6EECF244321}">
                <p14:modId xmlns:p14="http://schemas.microsoft.com/office/powerpoint/2010/main" val="3994465017"/>
              </p:ext>
            </p:extLst>
          </p:nvPr>
        </p:nvGraphicFramePr>
        <p:xfrm>
          <a:off x="508842" y="1330836"/>
          <a:ext cx="11174316" cy="5068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7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Young man holding bike">
            <a:extLst>
              <a:ext uri="{FF2B5EF4-FFF2-40B4-BE49-F238E27FC236}">
                <a16:creationId xmlns:a16="http://schemas.microsoft.com/office/drawing/2014/main" id="{8069797F-0CE9-341D-5F63-5573BE58C021}"/>
              </a:ext>
            </a:extLst>
          </p:cNvPr>
          <p:cNvPicPr>
            <a:picLocks noChangeAspect="1"/>
          </p:cNvPicPr>
          <p:nvPr/>
        </p:nvPicPr>
        <p:blipFill rotWithShape="1">
          <a:blip r:embed="rId2"/>
          <a:srcRect l="11115" t="-1528" r="363" b="1528"/>
          <a:stretch/>
        </p:blipFill>
        <p:spPr>
          <a:xfrm>
            <a:off x="6175698" y="-114300"/>
            <a:ext cx="6252678" cy="6972300"/>
          </a:xfrm>
          <a:prstGeom prst="rect">
            <a:avLst/>
          </a:prstGeom>
        </p:spPr>
      </p:pic>
      <p:sp>
        <p:nvSpPr>
          <p:cNvPr id="5" name="Title 4">
            <a:extLst>
              <a:ext uri="{FF2B5EF4-FFF2-40B4-BE49-F238E27FC236}">
                <a16:creationId xmlns:a16="http://schemas.microsoft.com/office/drawing/2014/main" id="{C524EED6-7BDE-3920-84A2-43988E4B12C5}"/>
              </a:ext>
            </a:extLst>
          </p:cNvPr>
          <p:cNvSpPr>
            <a:spLocks noGrp="1"/>
          </p:cNvSpPr>
          <p:nvPr>
            <p:ph type="title"/>
          </p:nvPr>
        </p:nvSpPr>
        <p:spPr>
          <a:xfrm>
            <a:off x="690465" y="1508838"/>
            <a:ext cx="5258382" cy="4405273"/>
          </a:xfrm>
        </p:spPr>
        <p:txBody>
          <a:bodyPr>
            <a:noAutofit/>
          </a:bodyPr>
          <a:lstStyle/>
          <a:p>
            <a:r>
              <a:rPr lang="en-GB" sz="1600" i="0" cap="none" dirty="0">
                <a:latin typeface="Calibri" panose="020F0502020204030204" pitchFamily="34" charset="0"/>
                <a:ea typeface="Calibri" panose="020F0502020204030204" pitchFamily="34" charset="0"/>
                <a:cs typeface="Calibri" panose="020F0502020204030204" pitchFamily="34" charset="0"/>
              </a:rPr>
              <a:t>Having no recourse to public funds leaves many destitute families grappling with any jobs they can find to pay exorbitant rents, bills, food, and university fees. The majority live in Houses of Multiple Occupancy (HMO) to afford accommodation.</a:t>
            </a:r>
            <a:br>
              <a:rPr lang="en-GB" sz="1600" i="0" cap="none" dirty="0">
                <a:latin typeface="Calibri" panose="020F0502020204030204" pitchFamily="34" charset="0"/>
                <a:ea typeface="Calibri" panose="020F0502020204030204" pitchFamily="34" charset="0"/>
                <a:cs typeface="Calibri" panose="020F0502020204030204" pitchFamily="34" charset="0"/>
              </a:rPr>
            </a:br>
            <a:br>
              <a:rPr lang="en-GB" sz="1600" i="0" cap="none" dirty="0">
                <a:latin typeface="Calibri" panose="020F0502020204030204" pitchFamily="34" charset="0"/>
                <a:ea typeface="Calibri" panose="020F0502020204030204" pitchFamily="34" charset="0"/>
                <a:cs typeface="Calibri" panose="020F0502020204030204" pitchFamily="34" charset="0"/>
              </a:rPr>
            </a:br>
            <a:r>
              <a:rPr lang="en-GB" sz="1600" i="0" cap="none" dirty="0">
                <a:latin typeface="Calibri" panose="020F0502020204030204" pitchFamily="34" charset="0"/>
                <a:ea typeface="Calibri" panose="020F0502020204030204" pitchFamily="34" charset="0"/>
                <a:cs typeface="Calibri" panose="020F0502020204030204" pitchFamily="34" charset="0"/>
              </a:rPr>
              <a:t>This has resulted in delivery drivers modifying bikes to go faster to enable more jobs. These modifications with cheaper alternative chargers are risking lives!</a:t>
            </a:r>
            <a:br>
              <a:rPr lang="en-GB" sz="1600" i="0" cap="none" dirty="0">
                <a:latin typeface="Calibri" panose="020F0502020204030204" pitchFamily="34" charset="0"/>
                <a:ea typeface="Calibri" panose="020F0502020204030204" pitchFamily="34" charset="0"/>
                <a:cs typeface="Calibri" panose="020F0502020204030204" pitchFamily="34" charset="0"/>
              </a:rPr>
            </a:br>
            <a:br>
              <a:rPr lang="en-GB" sz="1600" i="0" cap="none" dirty="0">
                <a:latin typeface="Calibri" panose="020F0502020204030204" pitchFamily="34" charset="0"/>
                <a:ea typeface="Calibri" panose="020F0502020204030204" pitchFamily="34" charset="0"/>
                <a:cs typeface="Calibri" panose="020F0502020204030204" pitchFamily="34" charset="0"/>
              </a:rPr>
            </a:br>
            <a:r>
              <a:rPr lang="en-GB" sz="1600" i="0" cap="none" dirty="0">
                <a:latin typeface="Calibri" panose="020F0502020204030204" pitchFamily="34" charset="0"/>
                <a:ea typeface="Calibri" panose="020F0502020204030204" pitchFamily="34" charset="0"/>
                <a:cs typeface="Calibri" panose="020F0502020204030204" pitchFamily="34" charset="0"/>
              </a:rPr>
              <a:t>2023 London Fire Brigade have been called out, on average, at least once every two days for fires caused by lithium batteries that also charge e-bikes and e-scooters.</a:t>
            </a:r>
            <a:br>
              <a:rPr lang="en-GB" sz="1600" i="0" cap="none" dirty="0">
                <a:latin typeface="Calibri" panose="020F0502020204030204" pitchFamily="34" charset="0"/>
                <a:ea typeface="Calibri" panose="020F0502020204030204" pitchFamily="34" charset="0"/>
                <a:cs typeface="Calibri" panose="020F0502020204030204" pitchFamily="34" charset="0"/>
              </a:rPr>
            </a:br>
            <a:br>
              <a:rPr lang="en-GB" sz="1600" i="0" cap="none" dirty="0">
                <a:latin typeface="Calibri" panose="020F0502020204030204" pitchFamily="34" charset="0"/>
                <a:ea typeface="Calibri" panose="020F0502020204030204" pitchFamily="34" charset="0"/>
                <a:cs typeface="Calibri" panose="020F0502020204030204" pitchFamily="34" charset="0"/>
              </a:rPr>
            </a:br>
            <a:r>
              <a:rPr lang="en-GB" sz="1600" i="0" cap="none" dirty="0">
                <a:latin typeface="Calibri" panose="020F0502020204030204" pitchFamily="34" charset="0"/>
                <a:ea typeface="Calibri" panose="020F0502020204030204" pitchFamily="34" charset="0"/>
                <a:cs typeface="Calibri" panose="020F0502020204030204" pitchFamily="34" charset="0"/>
              </a:rPr>
              <a:t>The level of risk within HMO - Analysis of national fire statistics has concluded:</a:t>
            </a:r>
            <a:br>
              <a:rPr lang="en-GB" sz="1600" i="0" cap="none" dirty="0">
                <a:latin typeface="Calibri" panose="020F0502020204030204" pitchFamily="34" charset="0"/>
                <a:ea typeface="Calibri" panose="020F0502020204030204" pitchFamily="34" charset="0"/>
                <a:cs typeface="Calibri" panose="020F0502020204030204" pitchFamily="34" charset="0"/>
              </a:rPr>
            </a:br>
            <a:r>
              <a:rPr lang="en-GB" sz="1600" i="0" cap="none" dirty="0">
                <a:latin typeface="Calibri" panose="020F0502020204030204" pitchFamily="34" charset="0"/>
                <a:ea typeface="Calibri" panose="020F0502020204030204" pitchFamily="34" charset="0"/>
                <a:cs typeface="Calibri" panose="020F0502020204030204" pitchFamily="34" charset="0"/>
              </a:rPr>
              <a:t>You are six times more likely to die in a fire if you live in any HMO, compared to a single-family house.</a:t>
            </a:r>
            <a:br>
              <a:rPr lang="en-GB" sz="1600" i="0" cap="none" dirty="0">
                <a:latin typeface="Calibri" panose="020F0502020204030204" pitchFamily="34" charset="0"/>
                <a:ea typeface="Calibri" panose="020F0502020204030204" pitchFamily="34" charset="0"/>
                <a:cs typeface="Calibri" panose="020F0502020204030204" pitchFamily="34" charset="0"/>
              </a:rPr>
            </a:br>
            <a:r>
              <a:rPr lang="en-GB" sz="1600" i="0" cap="none" dirty="0">
                <a:latin typeface="Calibri" panose="020F0502020204030204" pitchFamily="34" charset="0"/>
                <a:ea typeface="Calibri" panose="020F0502020204030204" pitchFamily="34" charset="0"/>
                <a:cs typeface="Calibri" panose="020F0502020204030204" pitchFamily="34" charset="0"/>
              </a:rPr>
              <a:t>The risk increases to sixteen times more at risk of fatal injury if you live in an HMO that is 3 or more storeys high.</a:t>
            </a:r>
          </a:p>
        </p:txBody>
      </p:sp>
      <p:pic>
        <p:nvPicPr>
          <p:cNvPr id="20" name="Picture 19" descr="A green sign with white text&#10;&#10;Description automatically generated">
            <a:extLst>
              <a:ext uri="{FF2B5EF4-FFF2-40B4-BE49-F238E27FC236}">
                <a16:creationId xmlns:a16="http://schemas.microsoft.com/office/drawing/2014/main" id="{2451762E-BE9F-F554-204A-A8105E981A81}"/>
              </a:ext>
            </a:extLst>
          </p:cNvPr>
          <p:cNvPicPr>
            <a:picLocks noChangeAspect="1"/>
          </p:cNvPicPr>
          <p:nvPr/>
        </p:nvPicPr>
        <p:blipFill rotWithShape="1">
          <a:blip r:embed="rId3"/>
          <a:srcRect l="3296" t="2466" r="3103" b="25035"/>
          <a:stretch/>
        </p:blipFill>
        <p:spPr>
          <a:xfrm>
            <a:off x="9896669" y="83063"/>
            <a:ext cx="2304856" cy="3403087"/>
          </a:xfrm>
          <a:prstGeom prst="rect">
            <a:avLst/>
          </a:prstGeom>
        </p:spPr>
      </p:pic>
      <p:sp>
        <p:nvSpPr>
          <p:cNvPr id="3" name="Subtitle 2">
            <a:extLst>
              <a:ext uri="{FF2B5EF4-FFF2-40B4-BE49-F238E27FC236}">
                <a16:creationId xmlns:a16="http://schemas.microsoft.com/office/drawing/2014/main" id="{B7D98F09-AA82-4443-B901-71F5DF765C10}"/>
              </a:ext>
            </a:extLst>
          </p:cNvPr>
          <p:cNvSpPr>
            <a:spLocks noGrp="1"/>
          </p:cNvSpPr>
          <p:nvPr>
            <p:ph type="subTitle" idx="1"/>
          </p:nvPr>
        </p:nvSpPr>
        <p:spPr>
          <a:xfrm>
            <a:off x="540008" y="865352"/>
            <a:ext cx="5635690" cy="504826"/>
          </a:xfrm>
        </p:spPr>
        <p:txBody>
          <a:bodyPr rtlCol="0">
            <a:noAutofit/>
          </a:bodyPr>
          <a:lstStyle/>
          <a:p>
            <a:pPr algn="ctr" rtl="0"/>
            <a:r>
              <a:rPr lang="en-GB" b="1" dirty="0">
                <a:latin typeface="Times New Roman" panose="02020603050405020304" pitchFamily="18" charset="0"/>
                <a:cs typeface="Times New Roman" panose="02020603050405020304" pitchFamily="18" charset="0"/>
              </a:rPr>
              <a:t>E-Battery Fire Safety Campaign</a:t>
            </a:r>
          </a:p>
        </p:txBody>
      </p:sp>
      <p:sp>
        <p:nvSpPr>
          <p:cNvPr id="2" name="TextBox 1">
            <a:extLst>
              <a:ext uri="{FF2B5EF4-FFF2-40B4-BE49-F238E27FC236}">
                <a16:creationId xmlns:a16="http://schemas.microsoft.com/office/drawing/2014/main" id="{D6E7472F-0A5A-6C74-91FE-EB6050BA00F5}"/>
              </a:ext>
            </a:extLst>
          </p:cNvPr>
          <p:cNvSpPr txBox="1"/>
          <p:nvPr/>
        </p:nvSpPr>
        <p:spPr>
          <a:xfrm>
            <a:off x="1312274" y="457200"/>
            <a:ext cx="3810232" cy="307777"/>
          </a:xfrm>
          <a:prstGeom prst="rect">
            <a:avLst/>
          </a:prstGeom>
          <a:noFill/>
        </p:spPr>
        <p:txBody>
          <a:bodyPr wrap="square" rtlCol="0">
            <a:spAutoFit/>
          </a:bodyPr>
          <a:lstStyle/>
          <a:p>
            <a:r>
              <a:rPr lang="en-GB" sz="1400" b="1" dirty="0">
                <a:latin typeface="Times New Roman" panose="02020603050405020304" pitchFamily="18" charset="0"/>
                <a:cs typeface="Times New Roman" panose="02020603050405020304" pitchFamily="18" charset="0"/>
              </a:rPr>
              <a:t>What is a Life Worth of Destitute Families</a:t>
            </a:r>
          </a:p>
        </p:txBody>
      </p:sp>
      <p:sp>
        <p:nvSpPr>
          <p:cNvPr id="4" name="TextBox 3">
            <a:extLst>
              <a:ext uri="{FF2B5EF4-FFF2-40B4-BE49-F238E27FC236}">
                <a16:creationId xmlns:a16="http://schemas.microsoft.com/office/drawing/2014/main" id="{E274754F-EA40-BDE7-CAE1-238F90536E70}"/>
              </a:ext>
            </a:extLst>
          </p:cNvPr>
          <p:cNvSpPr txBox="1"/>
          <p:nvPr/>
        </p:nvSpPr>
        <p:spPr>
          <a:xfrm>
            <a:off x="3262056" y="49048"/>
            <a:ext cx="2686791" cy="307777"/>
          </a:xfrm>
          <a:prstGeom prst="rect">
            <a:avLst/>
          </a:prstGeom>
          <a:noFill/>
        </p:spPr>
        <p:txBody>
          <a:bodyPr wrap="square" rtlCol="0">
            <a:spAutoFit/>
          </a:bodyPr>
          <a:lstStyle/>
          <a:p>
            <a:r>
              <a:rPr lang="en-GB" sz="1400" b="1" dirty="0">
                <a:latin typeface="Times New Roman" panose="02020603050405020304" pitchFamily="18" charset="0"/>
                <a:cs typeface="Times New Roman" panose="02020603050405020304" pitchFamily="18" charset="0"/>
              </a:rPr>
              <a:t>Wider Complications Example</a:t>
            </a:r>
          </a:p>
        </p:txBody>
      </p:sp>
    </p:spTree>
    <p:extLst>
      <p:ext uri="{BB962C8B-B14F-4D97-AF65-F5344CB8AC3E}">
        <p14:creationId xmlns:p14="http://schemas.microsoft.com/office/powerpoint/2010/main" val="3871568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5D17A-0C91-C7CB-71F2-A6586F362010}"/>
              </a:ext>
            </a:extLst>
          </p:cNvPr>
          <p:cNvSpPr>
            <a:spLocks noGrp="1"/>
          </p:cNvSpPr>
          <p:nvPr>
            <p:ph type="title"/>
          </p:nvPr>
        </p:nvSpPr>
        <p:spPr>
          <a:xfrm>
            <a:off x="2430625" y="93307"/>
            <a:ext cx="5164494" cy="851002"/>
          </a:xfrm>
        </p:spPr>
        <p:txBody>
          <a:bodyPr>
            <a:normAutofit/>
          </a:bodyPr>
          <a:lstStyle/>
          <a:p>
            <a:r>
              <a:rPr lang="en-GB" sz="3200" b="1" dirty="0">
                <a:latin typeface="Times New Roman" panose="02020603050405020304" pitchFamily="18" charset="0"/>
                <a:cs typeface="Times New Roman" panose="02020603050405020304" pitchFamily="18" charset="0"/>
              </a:rPr>
              <a:t>Research Questions…</a:t>
            </a:r>
          </a:p>
        </p:txBody>
      </p:sp>
      <p:sp>
        <p:nvSpPr>
          <p:cNvPr id="3" name="Content Placeholder 2">
            <a:extLst>
              <a:ext uri="{FF2B5EF4-FFF2-40B4-BE49-F238E27FC236}">
                <a16:creationId xmlns:a16="http://schemas.microsoft.com/office/drawing/2014/main" id="{71A7E29C-79B5-CB99-2D5A-E223B9241032}"/>
              </a:ext>
            </a:extLst>
          </p:cNvPr>
          <p:cNvSpPr>
            <a:spLocks noGrp="1"/>
          </p:cNvSpPr>
          <p:nvPr>
            <p:ph idx="1"/>
          </p:nvPr>
        </p:nvSpPr>
        <p:spPr>
          <a:xfrm>
            <a:off x="1143000" y="994671"/>
            <a:ext cx="9906000" cy="4868658"/>
          </a:xfrm>
        </p:spPr>
        <p:txBody>
          <a:bodyPr>
            <a:normAutofit fontScale="85000" lnSpcReduction="20000"/>
          </a:bodyPr>
          <a:lstStyle/>
          <a:p>
            <a:pPr algn="l">
              <a:buFont typeface="+mj-lt"/>
              <a:buAutoNum type="arabicPeriod"/>
            </a:pPr>
            <a:r>
              <a:rPr lang="en-GB" b="1" i="0" dirty="0">
                <a:solidFill>
                  <a:srgbClr val="374151"/>
                </a:solidFill>
                <a:effectLst/>
                <a:latin typeface="Times New Roman" panose="02020603050405020304" pitchFamily="18" charset="0"/>
                <a:cs typeface="Times New Roman" panose="02020603050405020304" pitchFamily="18" charset="0"/>
              </a:rPr>
              <a:t>Exploring Barriers and Interventions for those with No Recourse to Public Funds:</a:t>
            </a:r>
            <a:endParaRPr lang="en-GB" b="0" i="0" dirty="0">
              <a:solidFill>
                <a:srgbClr val="374151"/>
              </a:solidFill>
              <a:effectLst/>
              <a:latin typeface="Times New Roman" panose="02020603050405020304" pitchFamily="18" charset="0"/>
              <a:cs typeface="Times New Roman" panose="02020603050405020304" pitchFamily="18" charset="0"/>
            </a:endParaRPr>
          </a:p>
          <a:p>
            <a:pPr marL="457200" lvl="1" indent="0" algn="l"/>
            <a:r>
              <a:rPr lang="en-GB" b="0" i="0" dirty="0">
                <a:solidFill>
                  <a:srgbClr val="374151"/>
                </a:solidFill>
                <a:effectLst/>
                <a:latin typeface="Times New Roman" panose="02020603050405020304" pitchFamily="18" charset="0"/>
                <a:cs typeface="Times New Roman" panose="02020603050405020304" pitchFamily="18" charset="0"/>
              </a:rPr>
              <a:t>How do individuals with no recourse to public funds navigate barriers to accessing support services?</a:t>
            </a:r>
          </a:p>
          <a:p>
            <a:pPr marL="457200" lvl="1" indent="0" algn="l"/>
            <a:r>
              <a:rPr lang="en-GB" b="0" i="0" dirty="0">
                <a:solidFill>
                  <a:srgbClr val="374151"/>
                </a:solidFill>
                <a:effectLst/>
                <a:latin typeface="Times New Roman" panose="02020603050405020304" pitchFamily="18" charset="0"/>
                <a:cs typeface="Times New Roman" panose="02020603050405020304" pitchFamily="18" charset="0"/>
              </a:rPr>
              <a:t>What interventions prove most effective in addressing destitution within this population, considering the intersecting factors of gender, race, and age?</a:t>
            </a:r>
          </a:p>
          <a:p>
            <a:pPr marL="457200" lvl="1" indent="0" algn="l"/>
            <a:r>
              <a:rPr lang="en-GB" b="0" i="0" dirty="0">
                <a:solidFill>
                  <a:srgbClr val="374151"/>
                </a:solidFill>
                <a:effectLst/>
                <a:latin typeface="Times New Roman" panose="02020603050405020304" pitchFamily="18" charset="0"/>
                <a:cs typeface="Times New Roman" panose="02020603050405020304" pitchFamily="18" charset="0"/>
              </a:rPr>
              <a:t>How can research and advocacy efforts effectively amplify the voices of individuals with no recourse to public funds, fostering empowerment and inclusion, while concurrently addressing the potential detrimental repercussions on their immigration status?</a:t>
            </a:r>
          </a:p>
          <a:p>
            <a:pPr marL="457200" lvl="1" indent="0" algn="l"/>
            <a:r>
              <a:rPr lang="en-GB" dirty="0">
                <a:solidFill>
                  <a:srgbClr val="374151"/>
                </a:solidFill>
                <a:latin typeface="Times New Roman" panose="02020603050405020304" pitchFamily="18" charset="0"/>
                <a:cs typeface="Times New Roman" panose="02020603050405020304" pitchFamily="18" charset="0"/>
              </a:rPr>
              <a:t>H</a:t>
            </a:r>
            <a:r>
              <a:rPr lang="en-GB" b="0" i="0" dirty="0">
                <a:solidFill>
                  <a:srgbClr val="374151"/>
                </a:solidFill>
                <a:effectLst/>
                <a:latin typeface="Times New Roman" panose="02020603050405020304" pitchFamily="18" charset="0"/>
                <a:cs typeface="Times New Roman" panose="02020603050405020304" pitchFamily="18" charset="0"/>
              </a:rPr>
              <a:t>ow can support services be tailored to provide not only safety and reassurance but also a sense of belonging for individuals in this vulnerable demographic?</a:t>
            </a:r>
          </a:p>
          <a:p>
            <a:pPr algn="l">
              <a:buFont typeface="+mj-lt"/>
              <a:buAutoNum type="arabicPeriod"/>
            </a:pPr>
            <a:r>
              <a:rPr lang="en-GB" b="1" i="0" dirty="0">
                <a:solidFill>
                  <a:srgbClr val="374151"/>
                </a:solidFill>
                <a:effectLst/>
                <a:latin typeface="Times New Roman" panose="02020603050405020304" pitchFamily="18" charset="0"/>
                <a:cs typeface="Times New Roman" panose="02020603050405020304" pitchFamily="18" charset="0"/>
              </a:rPr>
              <a:t>Impact on Mental Health and Community Support:</a:t>
            </a:r>
            <a:endParaRPr lang="en-GB" b="0" i="0" dirty="0">
              <a:solidFill>
                <a:srgbClr val="374151"/>
              </a:solidFill>
              <a:effectLst/>
              <a:latin typeface="Times New Roman" panose="02020603050405020304" pitchFamily="18" charset="0"/>
              <a:cs typeface="Times New Roman" panose="02020603050405020304" pitchFamily="18" charset="0"/>
            </a:endParaRPr>
          </a:p>
          <a:p>
            <a:pPr marL="457200" lvl="1" indent="0" algn="l"/>
            <a:r>
              <a:rPr lang="en-GB" b="0" i="0" dirty="0">
                <a:solidFill>
                  <a:srgbClr val="374151"/>
                </a:solidFill>
                <a:effectLst/>
                <a:latin typeface="Times New Roman" panose="02020603050405020304" pitchFamily="18" charset="0"/>
                <a:cs typeface="Times New Roman" panose="02020603050405020304" pitchFamily="18" charset="0"/>
              </a:rPr>
              <a:t>To what extent does the lack of access to public funds contribute to mental health challenges among individuals facing destitution, and how do community and social support networks influence their well-being? Additionally, how can NGO and charity involvement enhance these support systems and obtain regular funding without the need for individual grants to effectively make a difference?</a:t>
            </a:r>
          </a:p>
          <a:p>
            <a:pPr algn="l">
              <a:buFont typeface="+mj-lt"/>
              <a:buAutoNum type="arabicPeriod"/>
            </a:pPr>
            <a:r>
              <a:rPr lang="en-GB" b="1" i="0" dirty="0">
                <a:solidFill>
                  <a:srgbClr val="374151"/>
                </a:solidFill>
                <a:effectLst/>
                <a:latin typeface="Times New Roman" panose="02020603050405020304" pitchFamily="18" charset="0"/>
                <a:cs typeface="Times New Roman" panose="02020603050405020304" pitchFamily="18" charset="0"/>
              </a:rPr>
              <a:t>Legal Frameworks and Policy Recommendations:</a:t>
            </a:r>
            <a:endParaRPr lang="en-GB" b="0" i="0" dirty="0">
              <a:solidFill>
                <a:srgbClr val="374151"/>
              </a:solidFill>
              <a:effectLst/>
              <a:latin typeface="Times New Roman" panose="02020603050405020304" pitchFamily="18" charset="0"/>
              <a:cs typeface="Times New Roman" panose="02020603050405020304" pitchFamily="18" charset="0"/>
            </a:endParaRPr>
          </a:p>
          <a:p>
            <a:pPr marL="457200" lvl="1" indent="0" algn="l"/>
            <a:r>
              <a:rPr lang="en-GB" b="0" i="0" dirty="0">
                <a:solidFill>
                  <a:srgbClr val="374151"/>
                </a:solidFill>
                <a:effectLst/>
                <a:latin typeface="Times New Roman" panose="02020603050405020304" pitchFamily="18" charset="0"/>
                <a:cs typeface="Times New Roman" panose="02020603050405020304" pitchFamily="18" charset="0"/>
              </a:rPr>
              <a:t>How do current immigration policies and legal frameworks impact the availability and effectiveness of support services for individuals with no recourse to public funds, and based on research findings, what policy recommendations can be proposed to improve the support system and alleviate experiences of destitution among this vulnerable demographic?</a:t>
            </a:r>
            <a:r>
              <a:rPr lang="en-GB" dirty="0">
                <a:solidFill>
                  <a:srgbClr val="374151"/>
                </a:solidFill>
                <a:latin typeface="Times New Roman" panose="02020603050405020304" pitchFamily="18" charset="0"/>
                <a:cs typeface="Times New Roman" panose="02020603050405020304" pitchFamily="18" charset="0"/>
              </a:rPr>
              <a:t> </a:t>
            </a:r>
            <a:endParaRPr lang="en-GB" b="0" i="0" dirty="0">
              <a:solidFill>
                <a:srgbClr val="374151"/>
              </a:solidFill>
              <a:effectLst/>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5621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2718-615D-445E-861C-ADF040C4B2A4}"/>
              </a:ext>
            </a:extLst>
          </p:cNvPr>
          <p:cNvSpPr>
            <a:spLocks noGrp="1"/>
          </p:cNvSpPr>
          <p:nvPr>
            <p:ph type="title"/>
          </p:nvPr>
        </p:nvSpPr>
        <p:spPr>
          <a:xfrm>
            <a:off x="5146158" y="902016"/>
            <a:ext cx="6238688" cy="1382233"/>
          </a:xfrm>
        </p:spPr>
        <p:txBody>
          <a:bodyPr rtlCol="0"/>
          <a:lstStyle/>
          <a:p>
            <a:pPr rtl="0"/>
            <a:r>
              <a:rPr lang="en-GB" dirty="0"/>
              <a:t>Thank you</a:t>
            </a:r>
          </a:p>
        </p:txBody>
      </p:sp>
      <p:pic>
        <p:nvPicPr>
          <p:cNvPr id="6" name="Picture Placeholder 5" descr="A view of a bridge from below">
            <a:extLst>
              <a:ext uri="{FF2B5EF4-FFF2-40B4-BE49-F238E27FC236}">
                <a16:creationId xmlns:a16="http://schemas.microsoft.com/office/drawing/2014/main" id="{610B39E1-AAA7-4199-8B7C-D12DD364E6D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0" y="-7444"/>
            <a:ext cx="4966447" cy="6846394"/>
          </a:xfrm>
        </p:spPr>
      </p:pic>
      <p:sp>
        <p:nvSpPr>
          <p:cNvPr id="3" name="Content Placeholder 2">
            <a:extLst>
              <a:ext uri="{FF2B5EF4-FFF2-40B4-BE49-F238E27FC236}">
                <a16:creationId xmlns:a16="http://schemas.microsoft.com/office/drawing/2014/main" id="{7137E6E0-B242-46D9-ABE6-B318CABC4509}"/>
              </a:ext>
            </a:extLst>
          </p:cNvPr>
          <p:cNvSpPr>
            <a:spLocks noGrp="1"/>
          </p:cNvSpPr>
          <p:nvPr>
            <p:ph idx="1"/>
          </p:nvPr>
        </p:nvSpPr>
        <p:spPr>
          <a:xfrm>
            <a:off x="5146159" y="2479231"/>
            <a:ext cx="6238687" cy="1663561"/>
          </a:xfrm>
        </p:spPr>
        <p:txBody>
          <a:bodyPr rtlCol="0">
            <a:normAutofit fontScale="70000" lnSpcReduction="20000"/>
          </a:bodyPr>
          <a:lstStyle/>
          <a:p>
            <a:pPr rtl="0"/>
            <a:endParaRPr lang="en-GB" dirty="0">
              <a:latin typeface="Times New Roman" panose="02020603050405020304" pitchFamily="18" charset="0"/>
              <a:cs typeface="Times New Roman" panose="02020603050405020304" pitchFamily="18" charset="0"/>
            </a:endParaRPr>
          </a:p>
          <a:p>
            <a:pPr rtl="0"/>
            <a:r>
              <a:rPr lang="en-GB" dirty="0">
                <a:latin typeface="Times New Roman" panose="02020603050405020304" pitchFamily="18" charset="0"/>
                <a:cs typeface="Times New Roman" panose="02020603050405020304" pitchFamily="18" charset="0"/>
              </a:rPr>
              <a:t>Contact Details</a:t>
            </a:r>
          </a:p>
          <a:p>
            <a:pPr rtl="0"/>
            <a:r>
              <a:rPr lang="en-GB" dirty="0">
                <a:latin typeface="Times New Roman" panose="02020603050405020304" pitchFamily="18" charset="0"/>
                <a:cs typeface="Times New Roman" panose="02020603050405020304" pitchFamily="18" charset="0"/>
              </a:rPr>
              <a:t>rozina.i@newhamcommunityproject.org</a:t>
            </a:r>
          </a:p>
          <a:p>
            <a:pPr rtl="0"/>
            <a:r>
              <a:rPr lang="en-GB" dirty="0">
                <a:latin typeface="Times New Roman" panose="02020603050405020304" pitchFamily="18" charset="0"/>
                <a:cs typeface="Times New Roman" panose="02020603050405020304" pitchFamily="18" charset="0"/>
              </a:rPr>
              <a:t>07535652755</a:t>
            </a:r>
          </a:p>
          <a:p>
            <a:pPr rtl="0"/>
            <a:r>
              <a:rPr lang="en-GB" dirty="0">
                <a:latin typeface="Times New Roman" panose="02020603050405020304" pitchFamily="18" charset="0"/>
                <a:cs typeface="Times New Roman" panose="02020603050405020304" pitchFamily="18" charset="0"/>
              </a:rPr>
              <a:t>www.newhamcommunityproject.org</a:t>
            </a:r>
          </a:p>
        </p:txBody>
      </p:sp>
      <p:sp>
        <p:nvSpPr>
          <p:cNvPr id="4" name="TextBox 3">
            <a:extLst>
              <a:ext uri="{FF2B5EF4-FFF2-40B4-BE49-F238E27FC236}">
                <a16:creationId xmlns:a16="http://schemas.microsoft.com/office/drawing/2014/main" id="{C1830BEA-BDE6-AFC2-384D-297A41F67BC1}"/>
              </a:ext>
            </a:extLst>
          </p:cNvPr>
          <p:cNvSpPr txBox="1"/>
          <p:nvPr/>
        </p:nvSpPr>
        <p:spPr>
          <a:xfrm>
            <a:off x="5179970" y="4593225"/>
            <a:ext cx="5276136" cy="1477328"/>
          </a:xfrm>
          <a:prstGeom prst="rect">
            <a:avLst/>
          </a:prstGeom>
          <a:noFill/>
        </p:spPr>
        <p:txBody>
          <a:bodyPr wrap="square">
            <a:spAutoFit/>
          </a:bodyPr>
          <a:lstStyle/>
          <a:p>
            <a:r>
              <a:rPr lang="en-GB" dirty="0">
                <a:latin typeface="Times New Roman" panose="02020603050405020304" pitchFamily="18" charset="0"/>
                <a:cs typeface="Times New Roman" panose="02020603050405020304" pitchFamily="18" charset="0"/>
              </a:rPr>
              <a:t>Please do follow our social media:</a:t>
            </a:r>
          </a:p>
          <a:p>
            <a:r>
              <a:rPr lang="en-GB" dirty="0">
                <a:latin typeface="Times New Roman" panose="02020603050405020304" pitchFamily="18" charset="0"/>
                <a:cs typeface="Times New Roman" panose="02020603050405020304" pitchFamily="18" charset="0"/>
              </a:rPr>
              <a:t>LinkedIn: Newham Community Project</a:t>
            </a:r>
          </a:p>
          <a:p>
            <a:r>
              <a:rPr lang="en-GB" dirty="0">
                <a:latin typeface="Times New Roman" panose="02020603050405020304" pitchFamily="18" charset="0"/>
                <a:cs typeface="Times New Roman" panose="02020603050405020304" pitchFamily="18" charset="0"/>
              </a:rPr>
              <a:t>X: @Newhamcommunity</a:t>
            </a:r>
          </a:p>
          <a:p>
            <a:r>
              <a:rPr lang="en-GB" dirty="0">
                <a:latin typeface="Times New Roman" panose="02020603050405020304" pitchFamily="18" charset="0"/>
                <a:cs typeface="Times New Roman" panose="02020603050405020304" pitchFamily="18" charset="0"/>
              </a:rPr>
              <a:t>Facebook: Newham Community Project</a:t>
            </a:r>
          </a:p>
          <a:p>
            <a:r>
              <a:rPr lang="en-GB" dirty="0">
                <a:latin typeface="Times New Roman" panose="02020603050405020304" pitchFamily="18" charset="0"/>
                <a:cs typeface="Times New Roman" panose="02020603050405020304" pitchFamily="18" charset="0"/>
              </a:rPr>
              <a:t>Instagram: @Newhamcommunityproject</a:t>
            </a:r>
          </a:p>
        </p:txBody>
      </p:sp>
      <p:pic>
        <p:nvPicPr>
          <p:cNvPr id="5" name="Picture 4">
            <a:extLst>
              <a:ext uri="{FF2B5EF4-FFF2-40B4-BE49-F238E27FC236}">
                <a16:creationId xmlns:a16="http://schemas.microsoft.com/office/drawing/2014/main" id="{9EAF27ED-97BD-B2A9-B832-0741390C20C1}"/>
              </a:ext>
            </a:extLst>
          </p:cNvPr>
          <p:cNvPicPr>
            <a:picLocks noChangeAspect="1"/>
          </p:cNvPicPr>
          <p:nvPr/>
        </p:nvPicPr>
        <p:blipFill>
          <a:blip r:embed="rId3"/>
          <a:stretch>
            <a:fillRect/>
          </a:stretch>
        </p:blipFill>
        <p:spPr>
          <a:xfrm>
            <a:off x="4973999" y="3204007"/>
            <a:ext cx="164606" cy="164606"/>
          </a:xfrm>
          <a:prstGeom prst="rect">
            <a:avLst/>
          </a:prstGeom>
        </p:spPr>
      </p:pic>
      <p:pic>
        <p:nvPicPr>
          <p:cNvPr id="7" name="Picture 6">
            <a:extLst>
              <a:ext uri="{FF2B5EF4-FFF2-40B4-BE49-F238E27FC236}">
                <a16:creationId xmlns:a16="http://schemas.microsoft.com/office/drawing/2014/main" id="{1DDA5192-5753-8474-F017-B54EB2AAA19B}"/>
              </a:ext>
            </a:extLst>
          </p:cNvPr>
          <p:cNvPicPr>
            <a:picLocks noChangeAspect="1"/>
          </p:cNvPicPr>
          <p:nvPr/>
        </p:nvPicPr>
        <p:blipFill>
          <a:blip r:embed="rId4"/>
          <a:stretch>
            <a:fillRect/>
          </a:stretch>
        </p:blipFill>
        <p:spPr>
          <a:xfrm>
            <a:off x="4933990" y="3473939"/>
            <a:ext cx="249958" cy="280440"/>
          </a:xfrm>
          <a:prstGeom prst="rect">
            <a:avLst/>
          </a:prstGeom>
        </p:spPr>
      </p:pic>
      <p:pic>
        <p:nvPicPr>
          <p:cNvPr id="9" name="Graphic 8" descr="Internet with solid fill">
            <a:extLst>
              <a:ext uri="{FF2B5EF4-FFF2-40B4-BE49-F238E27FC236}">
                <a16:creationId xmlns:a16="http://schemas.microsoft.com/office/drawing/2014/main" id="{2695287B-F38F-E383-64D1-2848819826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30013" y="3851870"/>
            <a:ext cx="249957" cy="249957"/>
          </a:xfrm>
          <a:prstGeom prst="rect">
            <a:avLst/>
          </a:prstGeom>
        </p:spPr>
      </p:pic>
    </p:spTree>
    <p:extLst>
      <p:ext uri="{BB962C8B-B14F-4D97-AF65-F5344CB8AC3E}">
        <p14:creationId xmlns:p14="http://schemas.microsoft.com/office/powerpoint/2010/main" val="3043070934"/>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160.tgt.Office_50301404_TF22797433_Win32_OJ112196092" id="{2903BBB8-BE33-4839-B169-4F85AEBE70D9}" vid="{0C7966E0-5557-440A-B8C8-2E4B23DE76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207C1F5B-A1D0-429A-8E7C-3E271353D1E0}">
  <ds:schemaRefs>
    <ds:schemaRef ds:uri="http://schemas.microsoft.com/sharepoint/v3/contenttype/forms"/>
  </ds:schemaRefs>
</ds:datastoreItem>
</file>

<file path=customXml/itemProps2.xml><?xml version="1.0" encoding="utf-8"?>
<ds:datastoreItem xmlns:ds="http://schemas.openxmlformats.org/officeDocument/2006/customXml" ds:itemID="{AA1E8BDE-7A03-4563-82F6-53B214F89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5CABE4-909F-4611-A0E1-6E45080B3C9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{D5D49F38-BAC8-4A53-8B9F-0AF235D4F8B8}tf22797433_win32</Template>
  <TotalTime>4415</TotalTime>
  <Words>1078</Words>
  <Application>Microsoft Office PowerPoint</Application>
  <PresentationFormat>Widescreen</PresentationFormat>
  <Paragraphs>67</Paragraphs>
  <Slides>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Calibri Light</vt:lpstr>
      <vt:lpstr>Times New Roman</vt:lpstr>
      <vt:lpstr>Univers Condensed Light</vt:lpstr>
      <vt:lpstr>Walbaum Display Light</vt:lpstr>
      <vt:lpstr>AngleLinesVTI</vt:lpstr>
      <vt:lpstr>Office Theme</vt:lpstr>
      <vt:lpstr>PowerPoint Presentation</vt:lpstr>
      <vt:lpstr>Founded in 2008 by a dedicated group of Newham residents, the Newham Community Project (NCP) emerged in response to growing disparities in education and social welfare related to race, gender, and religion within the London Borough of Newham. The founders were driven by concerns over the lack of support and opportunities for the community, prompting their intervention. NCP has remained steadfast over the years, consistently stepping in during crisis times.  During the unprecedented pandemic and subsequent economic challenges, NCP has witnessed a surge in difficulties faced by the community, disproportionately affecting BAME individuals, disadvantaged populations, the underprivileged, and those with no recourse to public funds. To address the adverse impacts of the pandemic, NCP initiated a food bank in March 2020 followed by extended wraparound services which have been serving the community ever since.  At the height of the pandemic, the food bank distributed weekly groceries to thousands of adults and children. To this day, it continues to support over 650 families with children every week, providing essential provisions. Currently, NCP has more than 8,500 registered beneficiaries utilising various services.  Recognising the persistent adversities, discrimination, and disadvantages faced by their service users and the community at large, NCP has expanded its efforts. They have implemented further comprehensive wraparound services to address the myriad challenges confronting the community in the wake of the pandemic and the ongoing cost-of-living crisis.</vt:lpstr>
      <vt:lpstr>Current Newham Community Projects</vt:lpstr>
      <vt:lpstr>Having no recourse to public funds leaves many destitute families grappling with any jobs they can find to pay exorbitant rents, bills, food, and university fees. The majority live in Houses of Multiple Occupancy (HMO) to afford accommodation.  This has resulted in delivery drivers modifying bikes to go faster to enable more jobs. These modifications with cheaper alternative chargers are risking lives!  2023 London Fire Brigade have been called out, on average, at least once every two days for fires caused by lithium batteries that also charge e-bikes and e-scooters.  The level of risk within HMO - Analysis of national fire statistics has concluded: You are six times more likely to die in a fire if you live in any HMO, compared to a single-family house. The risk increases to sixteen times more at risk of fatal injury if you live in an HMO that is 3 or more storeys high.</vt:lpstr>
      <vt:lpstr>Research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Rozina Iqbal</dc:creator>
  <cp:lastModifiedBy>Rozina Iqbal</cp:lastModifiedBy>
  <cp:revision>7</cp:revision>
  <dcterms:created xsi:type="dcterms:W3CDTF">2023-11-27T16:03:36Z</dcterms:created>
  <dcterms:modified xsi:type="dcterms:W3CDTF">2023-12-04T10:28:45Z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