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672" r:id="rId6"/>
    <p:sldMasterId id="2147483684" r:id="rId7"/>
    <p:sldMasterId id="2147483696" r:id="rId8"/>
    <p:sldMasterId id="2147483708" r:id="rId9"/>
    <p:sldMasterId id="2147483723" r:id="rId10"/>
    <p:sldMasterId id="2147483735" r:id="rId11"/>
    <p:sldMasterId id="2147483743" r:id="rId12"/>
    <p:sldMasterId id="2147483750" r:id="rId13"/>
    <p:sldMasterId id="2147483757" r:id="rId14"/>
    <p:sldMasterId id="2147483764" r:id="rId15"/>
  </p:sldMasterIdLst>
  <p:notesMasterIdLst>
    <p:notesMasterId r:id="rId20"/>
  </p:notesMasterIdLst>
  <p:sldIdLst>
    <p:sldId id="257" r:id="rId16"/>
    <p:sldId id="258" r:id="rId17"/>
    <p:sldId id="261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A"/>
    <a:srgbClr val="006B6F"/>
    <a:srgbClr val="000000"/>
    <a:srgbClr val="00A09D"/>
    <a:srgbClr val="3DA1A0"/>
    <a:srgbClr val="469DA0"/>
    <a:srgbClr val="1EA18B"/>
    <a:srgbClr val="1C816F"/>
    <a:srgbClr val="4C9789"/>
    <a:srgbClr val="00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2" autoAdjust="0"/>
    <p:restoredTop sz="95928"/>
  </p:normalViewPr>
  <p:slideViewPr>
    <p:cSldViewPr snapToGrid="0">
      <p:cViewPr varScale="1">
        <p:scale>
          <a:sx n="110" d="100"/>
          <a:sy n="11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951B2-ABFB-8947-8DC7-007D560418B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68D604-4D8F-634B-9BB8-D20EF7EFB8AC}">
      <dgm:prSet phldrT="[Text]"/>
      <dgm:spPr>
        <a:solidFill>
          <a:srgbClr val="3DA1A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Providers</a:t>
          </a:r>
        </a:p>
      </dgm:t>
    </dgm:pt>
    <dgm:pt modelId="{4BBBD6B6-2EBC-5849-97ED-BCB1F29EFA78}" type="parTrans" cxnId="{59F86784-BA94-CD4D-A303-8FC6FFA7FCA5}">
      <dgm:prSet/>
      <dgm:spPr/>
      <dgm:t>
        <a:bodyPr/>
        <a:lstStyle/>
        <a:p>
          <a:endParaRPr lang="en-GB"/>
        </a:p>
      </dgm:t>
    </dgm:pt>
    <dgm:pt modelId="{F056AED9-39F9-D546-95B7-7EDE6161CC14}" type="sibTrans" cxnId="{59F86784-BA94-CD4D-A303-8FC6FFA7FCA5}">
      <dgm:prSet/>
      <dgm:spPr/>
      <dgm:t>
        <a:bodyPr/>
        <a:lstStyle/>
        <a:p>
          <a:endParaRPr lang="en-GB"/>
        </a:p>
      </dgm:t>
    </dgm:pt>
    <dgm:pt modelId="{289E0F30-4105-684B-AFB2-9CD33C503FC4}">
      <dgm:prSet phldrT="[Text]"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Pathway optimisation guide</a:t>
          </a:r>
        </a:p>
      </dgm:t>
    </dgm:pt>
    <dgm:pt modelId="{90DDA2DB-CD19-044D-9CB5-664FF6907BB3}" type="parTrans" cxnId="{D7A3FA5A-1B2E-B740-8EA9-39CC95610B49}">
      <dgm:prSet/>
      <dgm:spPr/>
      <dgm:t>
        <a:bodyPr/>
        <a:lstStyle/>
        <a:p>
          <a:endParaRPr lang="en-GB"/>
        </a:p>
      </dgm:t>
    </dgm:pt>
    <dgm:pt modelId="{F7820F84-614F-0548-BCD7-9ABAC38B2541}" type="sibTrans" cxnId="{D7A3FA5A-1B2E-B740-8EA9-39CC95610B49}">
      <dgm:prSet/>
      <dgm:spPr/>
      <dgm:t>
        <a:bodyPr/>
        <a:lstStyle/>
        <a:p>
          <a:endParaRPr lang="en-GB"/>
        </a:p>
      </dgm:t>
    </dgm:pt>
    <dgm:pt modelId="{0C141060-F2C4-9E44-B3E0-2953DD301BDC}">
      <dgm:prSet phldrT="[Text]"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Guide use Process and outcome evaluation</a:t>
          </a:r>
        </a:p>
      </dgm:t>
    </dgm:pt>
    <dgm:pt modelId="{74196222-4106-4944-9065-53DEF365E8B8}" type="parTrans" cxnId="{22D27D8C-6B3F-834E-A182-E814AAD9466A}">
      <dgm:prSet/>
      <dgm:spPr/>
      <dgm:t>
        <a:bodyPr/>
        <a:lstStyle/>
        <a:p>
          <a:endParaRPr lang="en-GB"/>
        </a:p>
      </dgm:t>
    </dgm:pt>
    <dgm:pt modelId="{1B5BE87D-C152-3943-A194-A9A3B9A9CEF5}" type="sibTrans" cxnId="{22D27D8C-6B3F-834E-A182-E814AAD9466A}">
      <dgm:prSet/>
      <dgm:spPr/>
      <dgm:t>
        <a:bodyPr/>
        <a:lstStyle/>
        <a:p>
          <a:endParaRPr lang="en-GB"/>
        </a:p>
      </dgm:t>
    </dgm:pt>
    <dgm:pt modelId="{7E824CA4-B710-D04B-8944-E392A17A4437}">
      <dgm:prSet phldrT="[Text]"/>
      <dgm:spPr>
        <a:solidFill>
          <a:srgbClr val="3DA1A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Commissioners</a:t>
          </a:r>
        </a:p>
      </dgm:t>
    </dgm:pt>
    <dgm:pt modelId="{F98DB825-0785-264B-9C91-E92F544EF942}" type="parTrans" cxnId="{157717CB-B0B1-1E44-A283-D34103927523}">
      <dgm:prSet/>
      <dgm:spPr/>
      <dgm:t>
        <a:bodyPr/>
        <a:lstStyle/>
        <a:p>
          <a:endParaRPr lang="en-GB"/>
        </a:p>
      </dgm:t>
    </dgm:pt>
    <dgm:pt modelId="{1294A655-57F7-0A46-A53C-E260C55680F7}" type="sibTrans" cxnId="{157717CB-B0B1-1E44-A283-D34103927523}">
      <dgm:prSet/>
      <dgm:spPr/>
      <dgm:t>
        <a:bodyPr/>
        <a:lstStyle/>
        <a:p>
          <a:endParaRPr lang="en-GB"/>
        </a:p>
      </dgm:t>
    </dgm:pt>
    <dgm:pt modelId="{29F7ECF0-DA25-DB42-B86C-1AF02464A2D3}">
      <dgm:prSet phldrT="[Text]"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Specification optimisation guide</a:t>
          </a:r>
        </a:p>
      </dgm:t>
    </dgm:pt>
    <dgm:pt modelId="{DBFB4B0F-9465-BE44-B2A0-3E95C2F4310F}" type="parTrans" cxnId="{971D74FA-F0FC-F341-89FA-2FA38A6A3FF8}">
      <dgm:prSet/>
      <dgm:spPr/>
      <dgm:t>
        <a:bodyPr/>
        <a:lstStyle/>
        <a:p>
          <a:endParaRPr lang="en-GB"/>
        </a:p>
      </dgm:t>
    </dgm:pt>
    <dgm:pt modelId="{5BD3A4E5-39B9-1D4C-9E4B-ACBE0F2D3D47}" type="sibTrans" cxnId="{971D74FA-F0FC-F341-89FA-2FA38A6A3FF8}">
      <dgm:prSet/>
      <dgm:spPr/>
      <dgm:t>
        <a:bodyPr/>
        <a:lstStyle/>
        <a:p>
          <a:endParaRPr lang="en-GB"/>
        </a:p>
      </dgm:t>
    </dgm:pt>
    <dgm:pt modelId="{7C6B2D70-22E0-384A-B722-F34A55FB1EB4}">
      <dgm:prSet phldrT="[Text]"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EQIA support tool</a:t>
          </a:r>
        </a:p>
      </dgm:t>
    </dgm:pt>
    <dgm:pt modelId="{1FFFDAA9-11A7-834B-A014-6588AD0CFC88}" type="parTrans" cxnId="{82EE868B-5E2D-0843-931A-8F170E20303F}">
      <dgm:prSet/>
      <dgm:spPr/>
      <dgm:t>
        <a:bodyPr/>
        <a:lstStyle/>
        <a:p>
          <a:endParaRPr lang="en-GB"/>
        </a:p>
      </dgm:t>
    </dgm:pt>
    <dgm:pt modelId="{DFB7BE00-3C76-9548-B7A4-6B68F2C97A2D}" type="sibTrans" cxnId="{82EE868B-5E2D-0843-931A-8F170E20303F}">
      <dgm:prSet/>
      <dgm:spPr/>
      <dgm:t>
        <a:bodyPr/>
        <a:lstStyle/>
        <a:p>
          <a:endParaRPr lang="en-GB"/>
        </a:p>
      </dgm:t>
    </dgm:pt>
    <dgm:pt modelId="{1DD7B5EE-7528-874B-A539-853803242706}">
      <dgm:prSet phldrT="[Text]"/>
      <dgm:spPr>
        <a:solidFill>
          <a:srgbClr val="3DA1A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Community insights</a:t>
          </a:r>
        </a:p>
      </dgm:t>
    </dgm:pt>
    <dgm:pt modelId="{7326FA4F-CF90-9745-9BA6-9C5E980A7158}" type="parTrans" cxnId="{1A5A4896-1832-5643-AF87-8012375A71A5}">
      <dgm:prSet/>
      <dgm:spPr/>
      <dgm:t>
        <a:bodyPr/>
        <a:lstStyle/>
        <a:p>
          <a:endParaRPr lang="en-GB"/>
        </a:p>
      </dgm:t>
    </dgm:pt>
    <dgm:pt modelId="{4AE833BC-783C-134F-9C33-2FE2DA03C73B}" type="sibTrans" cxnId="{1A5A4896-1832-5643-AF87-8012375A71A5}">
      <dgm:prSet/>
      <dgm:spPr/>
      <dgm:t>
        <a:bodyPr/>
        <a:lstStyle/>
        <a:p>
          <a:endParaRPr lang="en-GB"/>
        </a:p>
      </dgm:t>
    </dgm:pt>
    <dgm:pt modelId="{07C55F22-061B-2F40-B467-F2BEF0137C72}">
      <dgm:prSet phldrT="[Text]"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Coding framework</a:t>
          </a:r>
        </a:p>
      </dgm:t>
    </dgm:pt>
    <dgm:pt modelId="{BB0CDE1A-6884-554B-BB4D-495742FFE16D}" type="parTrans" cxnId="{29F080FC-ECD7-8C41-9C4B-B333D3B7E7D6}">
      <dgm:prSet/>
      <dgm:spPr/>
      <dgm:t>
        <a:bodyPr/>
        <a:lstStyle/>
        <a:p>
          <a:endParaRPr lang="en-GB"/>
        </a:p>
      </dgm:t>
    </dgm:pt>
    <dgm:pt modelId="{0D3E10B9-6B1D-ED45-A3F7-CA272AA6151B}" type="sibTrans" cxnId="{29F080FC-ECD7-8C41-9C4B-B333D3B7E7D6}">
      <dgm:prSet/>
      <dgm:spPr/>
      <dgm:t>
        <a:bodyPr/>
        <a:lstStyle/>
        <a:p>
          <a:endParaRPr lang="en-GB"/>
        </a:p>
      </dgm:t>
    </dgm:pt>
    <dgm:pt modelId="{D2793BDA-1997-254A-AF80-635B5EE61C40}">
      <dgm:prSet phldrT="[Text]"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Peer researchers </a:t>
          </a:r>
        </a:p>
      </dgm:t>
    </dgm:pt>
    <dgm:pt modelId="{78BB1EDE-BAE2-0E49-A1C5-D4F915FE96C1}" type="parTrans" cxnId="{B4E668E5-C085-884E-A511-F205499DA708}">
      <dgm:prSet/>
      <dgm:spPr/>
      <dgm:t>
        <a:bodyPr/>
        <a:lstStyle/>
        <a:p>
          <a:endParaRPr lang="en-GB"/>
        </a:p>
      </dgm:t>
    </dgm:pt>
    <dgm:pt modelId="{32946281-642D-FE44-A5FF-48C868BE715E}" type="sibTrans" cxnId="{B4E668E5-C085-884E-A511-F205499DA708}">
      <dgm:prSet/>
      <dgm:spPr/>
      <dgm:t>
        <a:bodyPr/>
        <a:lstStyle/>
        <a:p>
          <a:endParaRPr lang="en-GB"/>
        </a:p>
      </dgm:t>
    </dgm:pt>
    <dgm:pt modelId="{7001D675-80FA-2C42-BA02-B0CB8243AB4C}">
      <dgm:prSet/>
      <dgm:spPr>
        <a:solidFill>
          <a:srgbClr val="3DA1A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ICB/ADPH</a:t>
          </a:r>
        </a:p>
      </dgm:t>
    </dgm:pt>
    <dgm:pt modelId="{B204F809-888E-2944-AD19-B1885129F729}" type="parTrans" cxnId="{F6184331-8094-234B-A670-502E64FA0051}">
      <dgm:prSet/>
      <dgm:spPr/>
      <dgm:t>
        <a:bodyPr/>
        <a:lstStyle/>
        <a:p>
          <a:endParaRPr lang="en-GB"/>
        </a:p>
      </dgm:t>
    </dgm:pt>
    <dgm:pt modelId="{EA433956-5D7E-DF43-88B2-72AA9E907069}" type="sibTrans" cxnId="{F6184331-8094-234B-A670-502E64FA0051}">
      <dgm:prSet/>
      <dgm:spPr/>
      <dgm:t>
        <a:bodyPr/>
        <a:lstStyle/>
        <a:p>
          <a:endParaRPr lang="en-GB"/>
        </a:p>
      </dgm:t>
    </dgm:pt>
    <dgm:pt modelId="{49F88CC1-FB2F-4547-8582-42DD86CF060D}">
      <dgm:prSet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Service ART implementation framework </a:t>
          </a:r>
        </a:p>
      </dgm:t>
    </dgm:pt>
    <dgm:pt modelId="{69E8DCA8-0C7E-F946-AD1D-57566A2C23DF}" type="parTrans" cxnId="{02DBEDC3-6F02-5E4D-AF3F-F8C94E23BCC9}">
      <dgm:prSet/>
      <dgm:spPr/>
      <dgm:t>
        <a:bodyPr/>
        <a:lstStyle/>
        <a:p>
          <a:endParaRPr lang="en-GB"/>
        </a:p>
      </dgm:t>
    </dgm:pt>
    <dgm:pt modelId="{E16260DC-35B1-0C4F-94B2-8AB1E9237844}" type="sibTrans" cxnId="{02DBEDC3-6F02-5E4D-AF3F-F8C94E23BCC9}">
      <dgm:prSet/>
      <dgm:spPr/>
      <dgm:t>
        <a:bodyPr/>
        <a:lstStyle/>
        <a:p>
          <a:endParaRPr lang="en-GB"/>
        </a:p>
      </dgm:t>
    </dgm:pt>
    <dgm:pt modelId="{D1614D94-DE92-3649-949A-C8C2B856DE8E}">
      <dgm:prSet/>
      <dgm:spPr>
        <a:solidFill>
          <a:srgbClr val="3DA1A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Academic</a:t>
          </a:r>
        </a:p>
      </dgm:t>
    </dgm:pt>
    <dgm:pt modelId="{91693F0F-6757-E44C-BBC1-B48DFB525801}" type="parTrans" cxnId="{16D660DD-21B2-0549-9E39-7B0E2DC8C6CC}">
      <dgm:prSet/>
      <dgm:spPr/>
      <dgm:t>
        <a:bodyPr/>
        <a:lstStyle/>
        <a:p>
          <a:endParaRPr lang="en-GB"/>
        </a:p>
      </dgm:t>
    </dgm:pt>
    <dgm:pt modelId="{C6C59611-C3B7-CE48-88B4-9E039B5EEA1D}" type="sibTrans" cxnId="{16D660DD-21B2-0549-9E39-7B0E2DC8C6CC}">
      <dgm:prSet/>
      <dgm:spPr/>
      <dgm:t>
        <a:bodyPr/>
        <a:lstStyle/>
        <a:p>
          <a:endParaRPr lang="en-GB"/>
        </a:p>
      </dgm:t>
    </dgm:pt>
    <dgm:pt modelId="{161416C3-BE46-8E44-8724-614CF1A66512}">
      <dgm:prSet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Validations </a:t>
          </a:r>
        </a:p>
      </dgm:t>
    </dgm:pt>
    <dgm:pt modelId="{7B197548-5D18-784F-B591-FF5D739AF52A}" type="parTrans" cxnId="{C8C94C44-3EDB-BA4E-94ED-BF74F7D9E210}">
      <dgm:prSet/>
      <dgm:spPr/>
      <dgm:t>
        <a:bodyPr/>
        <a:lstStyle/>
        <a:p>
          <a:endParaRPr lang="en-GB"/>
        </a:p>
      </dgm:t>
    </dgm:pt>
    <dgm:pt modelId="{713D33C8-8CA5-F543-B1E4-4507EA762EE2}" type="sibTrans" cxnId="{C8C94C44-3EDB-BA4E-94ED-BF74F7D9E210}">
      <dgm:prSet/>
      <dgm:spPr/>
      <dgm:t>
        <a:bodyPr/>
        <a:lstStyle/>
        <a:p>
          <a:endParaRPr lang="en-GB"/>
        </a:p>
      </dgm:t>
    </dgm:pt>
    <dgm:pt modelId="{CF0B46DF-AD42-9940-BE51-D057F4932381}">
      <dgm:prSet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relationship with COM-B/ EAST etc</a:t>
          </a:r>
        </a:p>
      </dgm:t>
    </dgm:pt>
    <dgm:pt modelId="{F91F0F2D-2B5A-FB49-9927-6784BB56B017}" type="parTrans" cxnId="{89C2178E-7138-2249-97CE-BA9FE1F6D669}">
      <dgm:prSet/>
      <dgm:spPr/>
      <dgm:t>
        <a:bodyPr/>
        <a:lstStyle/>
        <a:p>
          <a:endParaRPr lang="en-GB"/>
        </a:p>
      </dgm:t>
    </dgm:pt>
    <dgm:pt modelId="{641C3FF3-ACDF-004F-A608-BAC6C55B40FE}" type="sibTrans" cxnId="{89C2178E-7138-2249-97CE-BA9FE1F6D669}">
      <dgm:prSet/>
      <dgm:spPr/>
      <dgm:t>
        <a:bodyPr/>
        <a:lstStyle/>
        <a:p>
          <a:endParaRPr lang="en-GB"/>
        </a:p>
      </dgm:t>
    </dgm:pt>
    <dgm:pt modelId="{D31D8182-7CD6-9244-AA64-364D2C633FE0}">
      <dgm:prSet/>
      <dgm:spPr>
        <a:solidFill>
          <a:srgbClr val="000000">
            <a:alpha val="25098"/>
          </a:srgb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DDEC024D-927D-E24D-8604-F98FA25EB934}" type="parTrans" cxnId="{E2A47C60-0BD6-B14B-8862-F65BC1A26679}">
      <dgm:prSet/>
      <dgm:spPr/>
      <dgm:t>
        <a:bodyPr/>
        <a:lstStyle/>
        <a:p>
          <a:endParaRPr lang="en-GB"/>
        </a:p>
      </dgm:t>
    </dgm:pt>
    <dgm:pt modelId="{D9DCD9F6-0D66-A246-9390-A291EA126429}" type="sibTrans" cxnId="{E2A47C60-0BD6-B14B-8862-F65BC1A26679}">
      <dgm:prSet/>
      <dgm:spPr/>
      <dgm:t>
        <a:bodyPr/>
        <a:lstStyle/>
        <a:p>
          <a:endParaRPr lang="en-GB"/>
        </a:p>
      </dgm:t>
    </dgm:pt>
    <dgm:pt modelId="{D4247092-C79C-6C44-A03C-863E6956D21E}">
      <dgm:prSet/>
      <dgm:spPr>
        <a:solidFill>
          <a:srgbClr val="000000">
            <a:alpha val="25098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Service pathway improvement</a:t>
          </a:r>
        </a:p>
      </dgm:t>
    </dgm:pt>
    <dgm:pt modelId="{65FE7926-7CAD-5A40-A414-A9A72EB8B53E}" type="parTrans" cxnId="{C9433332-B23B-E641-9E84-277EC91243A3}">
      <dgm:prSet/>
      <dgm:spPr/>
      <dgm:t>
        <a:bodyPr/>
        <a:lstStyle/>
        <a:p>
          <a:endParaRPr lang="en-GB"/>
        </a:p>
      </dgm:t>
    </dgm:pt>
    <dgm:pt modelId="{C96BB3A7-348C-AF46-A1D2-045998C9123C}" type="sibTrans" cxnId="{C9433332-B23B-E641-9E84-277EC91243A3}">
      <dgm:prSet/>
      <dgm:spPr/>
      <dgm:t>
        <a:bodyPr/>
        <a:lstStyle/>
        <a:p>
          <a:endParaRPr lang="en-GB"/>
        </a:p>
      </dgm:t>
    </dgm:pt>
    <dgm:pt modelId="{84DD48A0-CB53-FC4B-847E-2BE6DB36D2DE}" type="pres">
      <dgm:prSet presAssocID="{7D4951B2-ABFB-8947-8DC7-007D560418B3}" presName="Name0" presStyleCnt="0">
        <dgm:presLayoutVars>
          <dgm:dir/>
          <dgm:animLvl val="lvl"/>
          <dgm:resizeHandles val="exact"/>
        </dgm:presLayoutVars>
      </dgm:prSet>
      <dgm:spPr/>
    </dgm:pt>
    <dgm:pt modelId="{7AC412BC-9B8A-8545-852A-1BB9BA0D53E1}" type="pres">
      <dgm:prSet presAssocID="{0268D604-4D8F-634B-9BB8-D20EF7EFB8AC}" presName="composite" presStyleCnt="0"/>
      <dgm:spPr/>
    </dgm:pt>
    <dgm:pt modelId="{03E20044-66EE-3C47-BF2A-11A39EEF8D45}" type="pres">
      <dgm:prSet presAssocID="{0268D604-4D8F-634B-9BB8-D20EF7EFB8A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DC57C1A-9F62-B145-A3CB-B02A7F9932B7}" type="pres">
      <dgm:prSet presAssocID="{0268D604-4D8F-634B-9BB8-D20EF7EFB8AC}" presName="desTx" presStyleLbl="alignAccFollowNode1" presStyleIdx="0" presStyleCnt="5">
        <dgm:presLayoutVars>
          <dgm:bulletEnabled val="1"/>
        </dgm:presLayoutVars>
      </dgm:prSet>
      <dgm:spPr/>
    </dgm:pt>
    <dgm:pt modelId="{FDEA9625-83BB-854E-80B4-11620A1F0910}" type="pres">
      <dgm:prSet presAssocID="{F056AED9-39F9-D546-95B7-7EDE6161CC14}" presName="space" presStyleCnt="0"/>
      <dgm:spPr/>
    </dgm:pt>
    <dgm:pt modelId="{8E2BE1CF-3A11-584B-A1AD-0E31A3985C14}" type="pres">
      <dgm:prSet presAssocID="{7E824CA4-B710-D04B-8944-E392A17A4437}" presName="composite" presStyleCnt="0"/>
      <dgm:spPr/>
    </dgm:pt>
    <dgm:pt modelId="{CE42C36B-DDF1-6141-86AE-23E95222C703}" type="pres">
      <dgm:prSet presAssocID="{7E824CA4-B710-D04B-8944-E392A17A443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C2EF5A0-8A02-B242-8364-7BBFC3ABF111}" type="pres">
      <dgm:prSet presAssocID="{7E824CA4-B710-D04B-8944-E392A17A4437}" presName="desTx" presStyleLbl="alignAccFollowNode1" presStyleIdx="1" presStyleCnt="5">
        <dgm:presLayoutVars>
          <dgm:bulletEnabled val="1"/>
        </dgm:presLayoutVars>
      </dgm:prSet>
      <dgm:spPr/>
    </dgm:pt>
    <dgm:pt modelId="{5F14D441-DDA0-7840-BAD2-D22CEA317B55}" type="pres">
      <dgm:prSet presAssocID="{1294A655-57F7-0A46-A53C-E260C55680F7}" presName="space" presStyleCnt="0"/>
      <dgm:spPr/>
    </dgm:pt>
    <dgm:pt modelId="{6A237547-EB6E-AB44-BD88-A28C99601903}" type="pres">
      <dgm:prSet presAssocID="{1DD7B5EE-7528-874B-A539-853803242706}" presName="composite" presStyleCnt="0"/>
      <dgm:spPr/>
    </dgm:pt>
    <dgm:pt modelId="{BF9F433D-E012-954B-9552-BB38B6364B0E}" type="pres">
      <dgm:prSet presAssocID="{1DD7B5EE-7528-874B-A539-85380324270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7402ECA-9347-4143-BAFB-480926A3B256}" type="pres">
      <dgm:prSet presAssocID="{1DD7B5EE-7528-874B-A539-853803242706}" presName="desTx" presStyleLbl="alignAccFollowNode1" presStyleIdx="2" presStyleCnt="5">
        <dgm:presLayoutVars>
          <dgm:bulletEnabled val="1"/>
        </dgm:presLayoutVars>
      </dgm:prSet>
      <dgm:spPr/>
    </dgm:pt>
    <dgm:pt modelId="{36820110-3C41-FC48-BDE6-BB12C9A732E2}" type="pres">
      <dgm:prSet presAssocID="{4AE833BC-783C-134F-9C33-2FE2DA03C73B}" presName="space" presStyleCnt="0"/>
      <dgm:spPr/>
    </dgm:pt>
    <dgm:pt modelId="{6822F3B6-4FA6-D34E-89E8-2435DFF82288}" type="pres">
      <dgm:prSet presAssocID="{7001D675-80FA-2C42-BA02-B0CB8243AB4C}" presName="composite" presStyleCnt="0"/>
      <dgm:spPr/>
    </dgm:pt>
    <dgm:pt modelId="{CCA2F995-5F32-714F-BED6-A90E198ADE7A}" type="pres">
      <dgm:prSet presAssocID="{7001D675-80FA-2C42-BA02-B0CB8243AB4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6CABB78-F0DD-7544-B234-28ABEB220B32}" type="pres">
      <dgm:prSet presAssocID="{7001D675-80FA-2C42-BA02-B0CB8243AB4C}" presName="desTx" presStyleLbl="alignAccFollowNode1" presStyleIdx="3" presStyleCnt="5">
        <dgm:presLayoutVars>
          <dgm:bulletEnabled val="1"/>
        </dgm:presLayoutVars>
      </dgm:prSet>
      <dgm:spPr/>
    </dgm:pt>
    <dgm:pt modelId="{ADACB0B8-66B8-D948-BA4E-0D5DEF717A91}" type="pres">
      <dgm:prSet presAssocID="{EA433956-5D7E-DF43-88B2-72AA9E907069}" presName="space" presStyleCnt="0"/>
      <dgm:spPr/>
    </dgm:pt>
    <dgm:pt modelId="{DD5FE93B-82B3-174E-88A3-93F6B4BDADC4}" type="pres">
      <dgm:prSet presAssocID="{D1614D94-DE92-3649-949A-C8C2B856DE8E}" presName="composite" presStyleCnt="0"/>
      <dgm:spPr/>
    </dgm:pt>
    <dgm:pt modelId="{AD393AD7-4203-FC45-8316-397743CCEAEF}" type="pres">
      <dgm:prSet presAssocID="{D1614D94-DE92-3649-949A-C8C2B856DE8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17B18DF-AF74-A947-B08D-6DB2BACF2708}" type="pres">
      <dgm:prSet presAssocID="{D1614D94-DE92-3649-949A-C8C2B856DE8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6184331-8094-234B-A670-502E64FA0051}" srcId="{7D4951B2-ABFB-8947-8DC7-007D560418B3}" destId="{7001D675-80FA-2C42-BA02-B0CB8243AB4C}" srcOrd="3" destOrd="0" parTransId="{B204F809-888E-2944-AD19-B1885129F729}" sibTransId="{EA433956-5D7E-DF43-88B2-72AA9E907069}"/>
    <dgm:cxn modelId="{C9433332-B23B-E641-9E84-277EC91243A3}" srcId="{7001D675-80FA-2C42-BA02-B0CB8243AB4C}" destId="{D4247092-C79C-6C44-A03C-863E6956D21E}" srcOrd="1" destOrd="0" parTransId="{65FE7926-7CAD-5A40-A414-A9A72EB8B53E}" sibTransId="{C96BB3A7-348C-AF46-A1D2-045998C9123C}"/>
    <dgm:cxn modelId="{AA998836-3539-1648-BCD9-9B50A8B50310}" type="presOf" srcId="{1DD7B5EE-7528-874B-A539-853803242706}" destId="{BF9F433D-E012-954B-9552-BB38B6364B0E}" srcOrd="0" destOrd="0" presId="urn:microsoft.com/office/officeart/2005/8/layout/hList1"/>
    <dgm:cxn modelId="{7F820B37-4C47-8842-A50A-D3E17E1D331F}" type="presOf" srcId="{7D4951B2-ABFB-8947-8DC7-007D560418B3}" destId="{84DD48A0-CB53-FC4B-847E-2BE6DB36D2DE}" srcOrd="0" destOrd="0" presId="urn:microsoft.com/office/officeart/2005/8/layout/hList1"/>
    <dgm:cxn modelId="{DA28C13D-31DD-B743-9DAC-7D168419A7EB}" type="presOf" srcId="{7E824CA4-B710-D04B-8944-E392A17A4437}" destId="{CE42C36B-DDF1-6141-86AE-23E95222C703}" srcOrd="0" destOrd="0" presId="urn:microsoft.com/office/officeart/2005/8/layout/hList1"/>
    <dgm:cxn modelId="{C8C94C44-3EDB-BA4E-94ED-BF74F7D9E210}" srcId="{D1614D94-DE92-3649-949A-C8C2B856DE8E}" destId="{161416C3-BE46-8E44-8724-614CF1A66512}" srcOrd="0" destOrd="0" parTransId="{7B197548-5D18-784F-B591-FF5D739AF52A}" sibTransId="{713D33C8-8CA5-F543-B1E4-4507EA762EE2}"/>
    <dgm:cxn modelId="{D20A9558-C4E5-0247-99B9-4D6E64F9DB24}" type="presOf" srcId="{07C55F22-061B-2F40-B467-F2BEF0137C72}" destId="{37402ECA-9347-4143-BAFB-480926A3B256}" srcOrd="0" destOrd="0" presId="urn:microsoft.com/office/officeart/2005/8/layout/hList1"/>
    <dgm:cxn modelId="{D7A3FA5A-1B2E-B740-8EA9-39CC95610B49}" srcId="{0268D604-4D8F-634B-9BB8-D20EF7EFB8AC}" destId="{289E0F30-4105-684B-AFB2-9CD33C503FC4}" srcOrd="0" destOrd="0" parTransId="{90DDA2DB-CD19-044D-9CB5-664FF6907BB3}" sibTransId="{F7820F84-614F-0548-BCD7-9ABAC38B2541}"/>
    <dgm:cxn modelId="{E2A47C60-0BD6-B14B-8862-F65BC1A26679}" srcId="{D1614D94-DE92-3649-949A-C8C2B856DE8E}" destId="{D31D8182-7CD6-9244-AA64-364D2C633FE0}" srcOrd="2" destOrd="0" parTransId="{DDEC024D-927D-E24D-8604-F98FA25EB934}" sibTransId="{D9DCD9F6-0D66-A246-9390-A291EA126429}"/>
    <dgm:cxn modelId="{519CE07B-E32A-134C-AF08-1D4D9B348FF1}" type="presOf" srcId="{29F7ECF0-DA25-DB42-B86C-1AF02464A2D3}" destId="{1C2EF5A0-8A02-B242-8364-7BBFC3ABF111}" srcOrd="0" destOrd="0" presId="urn:microsoft.com/office/officeart/2005/8/layout/hList1"/>
    <dgm:cxn modelId="{B542697C-18DC-2342-90D5-EB4315278B3D}" type="presOf" srcId="{D2793BDA-1997-254A-AF80-635B5EE61C40}" destId="{37402ECA-9347-4143-BAFB-480926A3B256}" srcOrd="0" destOrd="1" presId="urn:microsoft.com/office/officeart/2005/8/layout/hList1"/>
    <dgm:cxn modelId="{F5481284-5FAA-1043-881D-EDCC74C9C4CB}" type="presOf" srcId="{289E0F30-4105-684B-AFB2-9CD33C503FC4}" destId="{8DC57C1A-9F62-B145-A3CB-B02A7F9932B7}" srcOrd="0" destOrd="0" presId="urn:microsoft.com/office/officeart/2005/8/layout/hList1"/>
    <dgm:cxn modelId="{59F86784-BA94-CD4D-A303-8FC6FFA7FCA5}" srcId="{7D4951B2-ABFB-8947-8DC7-007D560418B3}" destId="{0268D604-4D8F-634B-9BB8-D20EF7EFB8AC}" srcOrd="0" destOrd="0" parTransId="{4BBBD6B6-2EBC-5849-97ED-BCB1F29EFA78}" sibTransId="{F056AED9-39F9-D546-95B7-7EDE6161CC14}"/>
    <dgm:cxn modelId="{82EE868B-5E2D-0843-931A-8F170E20303F}" srcId="{7E824CA4-B710-D04B-8944-E392A17A4437}" destId="{7C6B2D70-22E0-384A-B722-F34A55FB1EB4}" srcOrd="1" destOrd="0" parTransId="{1FFFDAA9-11A7-834B-A014-6588AD0CFC88}" sibTransId="{DFB7BE00-3C76-9548-B7A4-6B68F2C97A2D}"/>
    <dgm:cxn modelId="{22D27D8C-6B3F-834E-A182-E814AAD9466A}" srcId="{0268D604-4D8F-634B-9BB8-D20EF7EFB8AC}" destId="{0C141060-F2C4-9E44-B3E0-2953DD301BDC}" srcOrd="1" destOrd="0" parTransId="{74196222-4106-4944-9065-53DEF365E8B8}" sibTransId="{1B5BE87D-C152-3943-A194-A9A3B9A9CEF5}"/>
    <dgm:cxn modelId="{89C2178E-7138-2249-97CE-BA9FE1F6D669}" srcId="{D1614D94-DE92-3649-949A-C8C2B856DE8E}" destId="{CF0B46DF-AD42-9940-BE51-D057F4932381}" srcOrd="1" destOrd="0" parTransId="{F91F0F2D-2B5A-FB49-9927-6784BB56B017}" sibTransId="{641C3FF3-ACDF-004F-A608-BAC6C55B40FE}"/>
    <dgm:cxn modelId="{AEF57892-5228-9D46-ADA0-F95E0D896263}" type="presOf" srcId="{161416C3-BE46-8E44-8724-614CF1A66512}" destId="{A17B18DF-AF74-A947-B08D-6DB2BACF2708}" srcOrd="0" destOrd="0" presId="urn:microsoft.com/office/officeart/2005/8/layout/hList1"/>
    <dgm:cxn modelId="{1A5A4896-1832-5643-AF87-8012375A71A5}" srcId="{7D4951B2-ABFB-8947-8DC7-007D560418B3}" destId="{1DD7B5EE-7528-874B-A539-853803242706}" srcOrd="2" destOrd="0" parTransId="{7326FA4F-CF90-9745-9BA6-9C5E980A7158}" sibTransId="{4AE833BC-783C-134F-9C33-2FE2DA03C73B}"/>
    <dgm:cxn modelId="{3ED2BD9D-E101-2747-81D4-6EF39632E249}" type="presOf" srcId="{D1614D94-DE92-3649-949A-C8C2B856DE8E}" destId="{AD393AD7-4203-FC45-8316-397743CCEAEF}" srcOrd="0" destOrd="0" presId="urn:microsoft.com/office/officeart/2005/8/layout/hList1"/>
    <dgm:cxn modelId="{593E2A9F-6C6D-2D43-B93E-F5835C12339F}" type="presOf" srcId="{7001D675-80FA-2C42-BA02-B0CB8243AB4C}" destId="{CCA2F995-5F32-714F-BED6-A90E198ADE7A}" srcOrd="0" destOrd="0" presId="urn:microsoft.com/office/officeart/2005/8/layout/hList1"/>
    <dgm:cxn modelId="{ADF49AA3-A714-0F4C-ABFE-FDBBB4BA83A1}" type="presOf" srcId="{D4247092-C79C-6C44-A03C-863E6956D21E}" destId="{66CABB78-F0DD-7544-B234-28ABEB220B32}" srcOrd="0" destOrd="1" presId="urn:microsoft.com/office/officeart/2005/8/layout/hList1"/>
    <dgm:cxn modelId="{9D972EB4-7B45-5F42-BEE2-EA856B2D121D}" type="presOf" srcId="{D31D8182-7CD6-9244-AA64-364D2C633FE0}" destId="{A17B18DF-AF74-A947-B08D-6DB2BACF2708}" srcOrd="0" destOrd="2" presId="urn:microsoft.com/office/officeart/2005/8/layout/hList1"/>
    <dgm:cxn modelId="{69C8AFBA-4BF6-944D-88E6-F3F0D73B1F9F}" type="presOf" srcId="{7C6B2D70-22E0-384A-B722-F34A55FB1EB4}" destId="{1C2EF5A0-8A02-B242-8364-7BBFC3ABF111}" srcOrd="0" destOrd="1" presId="urn:microsoft.com/office/officeart/2005/8/layout/hList1"/>
    <dgm:cxn modelId="{A47606C3-E36A-C641-A128-A25ED9283156}" type="presOf" srcId="{CF0B46DF-AD42-9940-BE51-D057F4932381}" destId="{A17B18DF-AF74-A947-B08D-6DB2BACF2708}" srcOrd="0" destOrd="1" presId="urn:microsoft.com/office/officeart/2005/8/layout/hList1"/>
    <dgm:cxn modelId="{02DBEDC3-6F02-5E4D-AF3F-F8C94E23BCC9}" srcId="{7001D675-80FA-2C42-BA02-B0CB8243AB4C}" destId="{49F88CC1-FB2F-4547-8582-42DD86CF060D}" srcOrd="0" destOrd="0" parTransId="{69E8DCA8-0C7E-F946-AD1D-57566A2C23DF}" sibTransId="{E16260DC-35B1-0C4F-94B2-8AB1E9237844}"/>
    <dgm:cxn modelId="{157717CB-B0B1-1E44-A283-D34103927523}" srcId="{7D4951B2-ABFB-8947-8DC7-007D560418B3}" destId="{7E824CA4-B710-D04B-8944-E392A17A4437}" srcOrd="1" destOrd="0" parTransId="{F98DB825-0785-264B-9C91-E92F544EF942}" sibTransId="{1294A655-57F7-0A46-A53C-E260C55680F7}"/>
    <dgm:cxn modelId="{16D660DD-21B2-0549-9E39-7B0E2DC8C6CC}" srcId="{7D4951B2-ABFB-8947-8DC7-007D560418B3}" destId="{D1614D94-DE92-3649-949A-C8C2B856DE8E}" srcOrd="4" destOrd="0" parTransId="{91693F0F-6757-E44C-BBC1-B48DFB525801}" sibTransId="{C6C59611-C3B7-CE48-88B4-9E039B5EEA1D}"/>
    <dgm:cxn modelId="{2D607FE2-5BB2-CA4B-A06C-D730DFAB0A3B}" type="presOf" srcId="{0268D604-4D8F-634B-9BB8-D20EF7EFB8AC}" destId="{03E20044-66EE-3C47-BF2A-11A39EEF8D45}" srcOrd="0" destOrd="0" presId="urn:microsoft.com/office/officeart/2005/8/layout/hList1"/>
    <dgm:cxn modelId="{B4E668E5-C085-884E-A511-F205499DA708}" srcId="{1DD7B5EE-7528-874B-A539-853803242706}" destId="{D2793BDA-1997-254A-AF80-635B5EE61C40}" srcOrd="1" destOrd="0" parTransId="{78BB1EDE-BAE2-0E49-A1C5-D4F915FE96C1}" sibTransId="{32946281-642D-FE44-A5FF-48C868BE715E}"/>
    <dgm:cxn modelId="{6A86DAEF-483C-9C40-900D-54EDCAAE425A}" type="presOf" srcId="{49F88CC1-FB2F-4547-8582-42DD86CF060D}" destId="{66CABB78-F0DD-7544-B234-28ABEB220B32}" srcOrd="0" destOrd="0" presId="urn:microsoft.com/office/officeart/2005/8/layout/hList1"/>
    <dgm:cxn modelId="{E4F7A9F0-D8E3-B749-9C51-6C32102B5ACC}" type="presOf" srcId="{0C141060-F2C4-9E44-B3E0-2953DD301BDC}" destId="{8DC57C1A-9F62-B145-A3CB-B02A7F9932B7}" srcOrd="0" destOrd="1" presId="urn:microsoft.com/office/officeart/2005/8/layout/hList1"/>
    <dgm:cxn modelId="{971D74FA-F0FC-F341-89FA-2FA38A6A3FF8}" srcId="{7E824CA4-B710-D04B-8944-E392A17A4437}" destId="{29F7ECF0-DA25-DB42-B86C-1AF02464A2D3}" srcOrd="0" destOrd="0" parTransId="{DBFB4B0F-9465-BE44-B2A0-3E95C2F4310F}" sibTransId="{5BD3A4E5-39B9-1D4C-9E4B-ACBE0F2D3D47}"/>
    <dgm:cxn modelId="{29F080FC-ECD7-8C41-9C4B-B333D3B7E7D6}" srcId="{1DD7B5EE-7528-874B-A539-853803242706}" destId="{07C55F22-061B-2F40-B467-F2BEF0137C72}" srcOrd="0" destOrd="0" parTransId="{BB0CDE1A-6884-554B-BB4D-495742FFE16D}" sibTransId="{0D3E10B9-6B1D-ED45-A3F7-CA272AA6151B}"/>
    <dgm:cxn modelId="{BDD041D4-9331-3247-9AF6-99AA859C7A38}" type="presParOf" srcId="{84DD48A0-CB53-FC4B-847E-2BE6DB36D2DE}" destId="{7AC412BC-9B8A-8545-852A-1BB9BA0D53E1}" srcOrd="0" destOrd="0" presId="urn:microsoft.com/office/officeart/2005/8/layout/hList1"/>
    <dgm:cxn modelId="{1D39E048-1298-B648-A802-883E149EF967}" type="presParOf" srcId="{7AC412BC-9B8A-8545-852A-1BB9BA0D53E1}" destId="{03E20044-66EE-3C47-BF2A-11A39EEF8D45}" srcOrd="0" destOrd="0" presId="urn:microsoft.com/office/officeart/2005/8/layout/hList1"/>
    <dgm:cxn modelId="{755A1ACA-158A-9D46-8959-1E680115108D}" type="presParOf" srcId="{7AC412BC-9B8A-8545-852A-1BB9BA0D53E1}" destId="{8DC57C1A-9F62-B145-A3CB-B02A7F9932B7}" srcOrd="1" destOrd="0" presId="urn:microsoft.com/office/officeart/2005/8/layout/hList1"/>
    <dgm:cxn modelId="{65869E55-5C51-BB4E-9A22-9BAD5D6F6447}" type="presParOf" srcId="{84DD48A0-CB53-FC4B-847E-2BE6DB36D2DE}" destId="{FDEA9625-83BB-854E-80B4-11620A1F0910}" srcOrd="1" destOrd="0" presId="urn:microsoft.com/office/officeart/2005/8/layout/hList1"/>
    <dgm:cxn modelId="{F2C7979F-C2B8-7D46-8FB4-63119318E024}" type="presParOf" srcId="{84DD48A0-CB53-FC4B-847E-2BE6DB36D2DE}" destId="{8E2BE1CF-3A11-584B-A1AD-0E31A3985C14}" srcOrd="2" destOrd="0" presId="urn:microsoft.com/office/officeart/2005/8/layout/hList1"/>
    <dgm:cxn modelId="{51D2D1E7-1E30-914F-92D1-CD409EE9FD4C}" type="presParOf" srcId="{8E2BE1CF-3A11-584B-A1AD-0E31A3985C14}" destId="{CE42C36B-DDF1-6141-86AE-23E95222C703}" srcOrd="0" destOrd="0" presId="urn:microsoft.com/office/officeart/2005/8/layout/hList1"/>
    <dgm:cxn modelId="{52961692-F89B-D348-8E72-BEBDB6F58560}" type="presParOf" srcId="{8E2BE1CF-3A11-584B-A1AD-0E31A3985C14}" destId="{1C2EF5A0-8A02-B242-8364-7BBFC3ABF111}" srcOrd="1" destOrd="0" presId="urn:microsoft.com/office/officeart/2005/8/layout/hList1"/>
    <dgm:cxn modelId="{9EC71B38-3E3C-5E4B-9194-D1B6C06F3F45}" type="presParOf" srcId="{84DD48A0-CB53-FC4B-847E-2BE6DB36D2DE}" destId="{5F14D441-DDA0-7840-BAD2-D22CEA317B55}" srcOrd="3" destOrd="0" presId="urn:microsoft.com/office/officeart/2005/8/layout/hList1"/>
    <dgm:cxn modelId="{D3273E23-DAC2-D049-BBCB-939295072B87}" type="presParOf" srcId="{84DD48A0-CB53-FC4B-847E-2BE6DB36D2DE}" destId="{6A237547-EB6E-AB44-BD88-A28C99601903}" srcOrd="4" destOrd="0" presId="urn:microsoft.com/office/officeart/2005/8/layout/hList1"/>
    <dgm:cxn modelId="{2F82826F-157C-1046-84E5-F45CB1CDACF4}" type="presParOf" srcId="{6A237547-EB6E-AB44-BD88-A28C99601903}" destId="{BF9F433D-E012-954B-9552-BB38B6364B0E}" srcOrd="0" destOrd="0" presId="urn:microsoft.com/office/officeart/2005/8/layout/hList1"/>
    <dgm:cxn modelId="{E39F07A2-EB86-674F-BFC6-F1D460484ED0}" type="presParOf" srcId="{6A237547-EB6E-AB44-BD88-A28C99601903}" destId="{37402ECA-9347-4143-BAFB-480926A3B256}" srcOrd="1" destOrd="0" presId="urn:microsoft.com/office/officeart/2005/8/layout/hList1"/>
    <dgm:cxn modelId="{BDC9FB42-1CA4-624C-B805-65BCE128E363}" type="presParOf" srcId="{84DD48A0-CB53-FC4B-847E-2BE6DB36D2DE}" destId="{36820110-3C41-FC48-BDE6-BB12C9A732E2}" srcOrd="5" destOrd="0" presId="urn:microsoft.com/office/officeart/2005/8/layout/hList1"/>
    <dgm:cxn modelId="{2DC47031-D6CD-7C4A-AC95-32AFD6FBDD21}" type="presParOf" srcId="{84DD48A0-CB53-FC4B-847E-2BE6DB36D2DE}" destId="{6822F3B6-4FA6-D34E-89E8-2435DFF82288}" srcOrd="6" destOrd="0" presId="urn:microsoft.com/office/officeart/2005/8/layout/hList1"/>
    <dgm:cxn modelId="{FDC1480B-98CC-924E-A2CB-B2C7AA912B79}" type="presParOf" srcId="{6822F3B6-4FA6-D34E-89E8-2435DFF82288}" destId="{CCA2F995-5F32-714F-BED6-A90E198ADE7A}" srcOrd="0" destOrd="0" presId="urn:microsoft.com/office/officeart/2005/8/layout/hList1"/>
    <dgm:cxn modelId="{EC497EC6-E321-1B4B-9085-E0ED8162FFC8}" type="presParOf" srcId="{6822F3B6-4FA6-D34E-89E8-2435DFF82288}" destId="{66CABB78-F0DD-7544-B234-28ABEB220B32}" srcOrd="1" destOrd="0" presId="urn:microsoft.com/office/officeart/2005/8/layout/hList1"/>
    <dgm:cxn modelId="{237E587C-9401-2D47-A7F1-F9D3CE9E2D75}" type="presParOf" srcId="{84DD48A0-CB53-FC4B-847E-2BE6DB36D2DE}" destId="{ADACB0B8-66B8-D948-BA4E-0D5DEF717A91}" srcOrd="7" destOrd="0" presId="urn:microsoft.com/office/officeart/2005/8/layout/hList1"/>
    <dgm:cxn modelId="{FF710209-36EB-1342-A7CA-25C25E033AAD}" type="presParOf" srcId="{84DD48A0-CB53-FC4B-847E-2BE6DB36D2DE}" destId="{DD5FE93B-82B3-174E-88A3-93F6B4BDADC4}" srcOrd="8" destOrd="0" presId="urn:microsoft.com/office/officeart/2005/8/layout/hList1"/>
    <dgm:cxn modelId="{179B68F3-D87C-3C45-8FB2-F98FD37DB209}" type="presParOf" srcId="{DD5FE93B-82B3-174E-88A3-93F6B4BDADC4}" destId="{AD393AD7-4203-FC45-8316-397743CCEAEF}" srcOrd="0" destOrd="0" presId="urn:microsoft.com/office/officeart/2005/8/layout/hList1"/>
    <dgm:cxn modelId="{E35AB139-59CF-9D47-BC38-99DDD1DCC3D8}" type="presParOf" srcId="{DD5FE93B-82B3-174E-88A3-93F6B4BDADC4}" destId="{A17B18DF-AF74-A947-B08D-6DB2BACF27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20044-66EE-3C47-BF2A-11A39EEF8D45}">
      <dsp:nvSpPr>
        <dsp:cNvPr id="0" name=""/>
        <dsp:cNvSpPr/>
      </dsp:nvSpPr>
      <dsp:spPr>
        <a:xfrm>
          <a:off x="5596" y="1017495"/>
          <a:ext cx="2145394" cy="725896"/>
        </a:xfrm>
        <a:prstGeom prst="rect">
          <a:avLst/>
        </a:prstGeom>
        <a:solidFill>
          <a:srgbClr val="3DA1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Providers</a:t>
          </a:r>
        </a:p>
      </dsp:txBody>
      <dsp:txXfrm>
        <a:off x="5596" y="1017495"/>
        <a:ext cx="2145394" cy="725896"/>
      </dsp:txXfrm>
    </dsp:sp>
    <dsp:sp modelId="{8DC57C1A-9F62-B145-A3CB-B02A7F9932B7}">
      <dsp:nvSpPr>
        <dsp:cNvPr id="0" name=""/>
        <dsp:cNvSpPr/>
      </dsp:nvSpPr>
      <dsp:spPr>
        <a:xfrm>
          <a:off x="5596" y="1743391"/>
          <a:ext cx="2145394" cy="2305799"/>
        </a:xfrm>
        <a:prstGeom prst="rect">
          <a:avLst/>
        </a:prstGeom>
        <a:solidFill>
          <a:srgbClr val="000000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Pathway optimisation guide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Guide use Process and outcome evaluation</a:t>
          </a:r>
        </a:p>
      </dsp:txBody>
      <dsp:txXfrm>
        <a:off x="5596" y="1743391"/>
        <a:ext cx="2145394" cy="2305799"/>
      </dsp:txXfrm>
    </dsp:sp>
    <dsp:sp modelId="{CE42C36B-DDF1-6141-86AE-23E95222C703}">
      <dsp:nvSpPr>
        <dsp:cNvPr id="0" name=""/>
        <dsp:cNvSpPr/>
      </dsp:nvSpPr>
      <dsp:spPr>
        <a:xfrm>
          <a:off x="2451346" y="1017495"/>
          <a:ext cx="2145394" cy="725896"/>
        </a:xfrm>
        <a:prstGeom prst="rect">
          <a:avLst/>
        </a:prstGeom>
        <a:solidFill>
          <a:srgbClr val="3DA1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Commissioners</a:t>
          </a:r>
        </a:p>
      </dsp:txBody>
      <dsp:txXfrm>
        <a:off x="2451346" y="1017495"/>
        <a:ext cx="2145394" cy="725896"/>
      </dsp:txXfrm>
    </dsp:sp>
    <dsp:sp modelId="{1C2EF5A0-8A02-B242-8364-7BBFC3ABF111}">
      <dsp:nvSpPr>
        <dsp:cNvPr id="0" name=""/>
        <dsp:cNvSpPr/>
      </dsp:nvSpPr>
      <dsp:spPr>
        <a:xfrm>
          <a:off x="2451346" y="1743391"/>
          <a:ext cx="2145394" cy="2305799"/>
        </a:xfrm>
        <a:prstGeom prst="rect">
          <a:avLst/>
        </a:prstGeom>
        <a:solidFill>
          <a:srgbClr val="000000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Specification optimisation guide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EQIA support tool</a:t>
          </a:r>
        </a:p>
      </dsp:txBody>
      <dsp:txXfrm>
        <a:off x="2451346" y="1743391"/>
        <a:ext cx="2145394" cy="2305799"/>
      </dsp:txXfrm>
    </dsp:sp>
    <dsp:sp modelId="{BF9F433D-E012-954B-9552-BB38B6364B0E}">
      <dsp:nvSpPr>
        <dsp:cNvPr id="0" name=""/>
        <dsp:cNvSpPr/>
      </dsp:nvSpPr>
      <dsp:spPr>
        <a:xfrm>
          <a:off x="4897096" y="1017495"/>
          <a:ext cx="2145394" cy="725896"/>
        </a:xfrm>
        <a:prstGeom prst="rect">
          <a:avLst/>
        </a:prstGeom>
        <a:solidFill>
          <a:srgbClr val="3DA1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Community insights</a:t>
          </a:r>
        </a:p>
      </dsp:txBody>
      <dsp:txXfrm>
        <a:off x="4897096" y="1017495"/>
        <a:ext cx="2145394" cy="725896"/>
      </dsp:txXfrm>
    </dsp:sp>
    <dsp:sp modelId="{37402ECA-9347-4143-BAFB-480926A3B256}">
      <dsp:nvSpPr>
        <dsp:cNvPr id="0" name=""/>
        <dsp:cNvSpPr/>
      </dsp:nvSpPr>
      <dsp:spPr>
        <a:xfrm>
          <a:off x="4897096" y="1743391"/>
          <a:ext cx="2145394" cy="2305799"/>
        </a:xfrm>
        <a:prstGeom prst="rect">
          <a:avLst/>
        </a:prstGeom>
        <a:solidFill>
          <a:srgbClr val="000000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Coding framework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Peer researchers </a:t>
          </a:r>
        </a:p>
      </dsp:txBody>
      <dsp:txXfrm>
        <a:off x="4897096" y="1743391"/>
        <a:ext cx="2145394" cy="2305799"/>
      </dsp:txXfrm>
    </dsp:sp>
    <dsp:sp modelId="{CCA2F995-5F32-714F-BED6-A90E198ADE7A}">
      <dsp:nvSpPr>
        <dsp:cNvPr id="0" name=""/>
        <dsp:cNvSpPr/>
      </dsp:nvSpPr>
      <dsp:spPr>
        <a:xfrm>
          <a:off x="7342846" y="1017495"/>
          <a:ext cx="2145394" cy="725896"/>
        </a:xfrm>
        <a:prstGeom prst="rect">
          <a:avLst/>
        </a:prstGeom>
        <a:solidFill>
          <a:srgbClr val="3DA1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ICB/ADPH</a:t>
          </a:r>
        </a:p>
      </dsp:txBody>
      <dsp:txXfrm>
        <a:off x="7342846" y="1017495"/>
        <a:ext cx="2145394" cy="725896"/>
      </dsp:txXfrm>
    </dsp:sp>
    <dsp:sp modelId="{66CABB78-F0DD-7544-B234-28ABEB220B32}">
      <dsp:nvSpPr>
        <dsp:cNvPr id="0" name=""/>
        <dsp:cNvSpPr/>
      </dsp:nvSpPr>
      <dsp:spPr>
        <a:xfrm>
          <a:off x="7342846" y="1743391"/>
          <a:ext cx="2145394" cy="2305799"/>
        </a:xfrm>
        <a:prstGeom prst="rect">
          <a:avLst/>
        </a:prstGeom>
        <a:solidFill>
          <a:srgbClr val="000000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Service ART implementation framework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Service pathway improvement</a:t>
          </a:r>
        </a:p>
      </dsp:txBody>
      <dsp:txXfrm>
        <a:off x="7342846" y="1743391"/>
        <a:ext cx="2145394" cy="2305799"/>
      </dsp:txXfrm>
    </dsp:sp>
    <dsp:sp modelId="{AD393AD7-4203-FC45-8316-397743CCEAEF}">
      <dsp:nvSpPr>
        <dsp:cNvPr id="0" name=""/>
        <dsp:cNvSpPr/>
      </dsp:nvSpPr>
      <dsp:spPr>
        <a:xfrm>
          <a:off x="9788596" y="1017495"/>
          <a:ext cx="2145394" cy="725896"/>
        </a:xfrm>
        <a:prstGeom prst="rect">
          <a:avLst/>
        </a:prstGeom>
        <a:solidFill>
          <a:srgbClr val="3DA1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Academic</a:t>
          </a:r>
        </a:p>
      </dsp:txBody>
      <dsp:txXfrm>
        <a:off x="9788596" y="1017495"/>
        <a:ext cx="2145394" cy="725896"/>
      </dsp:txXfrm>
    </dsp:sp>
    <dsp:sp modelId="{A17B18DF-AF74-A947-B08D-6DB2BACF2708}">
      <dsp:nvSpPr>
        <dsp:cNvPr id="0" name=""/>
        <dsp:cNvSpPr/>
      </dsp:nvSpPr>
      <dsp:spPr>
        <a:xfrm>
          <a:off x="9788596" y="1743391"/>
          <a:ext cx="2145394" cy="2305799"/>
        </a:xfrm>
        <a:prstGeom prst="rect">
          <a:avLst/>
        </a:prstGeom>
        <a:solidFill>
          <a:srgbClr val="000000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Validations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bg1"/>
              </a:solidFill>
            </a:rPr>
            <a:t>relationship with COM-B/ EAST etc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chemeClr val="bg1"/>
            </a:solidFill>
          </a:endParaRPr>
        </a:p>
      </dsp:txBody>
      <dsp:txXfrm>
        <a:off x="9788596" y="1743391"/>
        <a:ext cx="2145394" cy="230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76802-9C88-944B-9B44-29B0E2B8956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106A6-EEF9-7A46-8B94-472CF36C5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6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Framework  originators : Adeola </a:t>
            </a:r>
            <a:r>
              <a:rPr lang="en-GB" dirty="0" err="1"/>
              <a:t>Agbebiyi</a:t>
            </a:r>
            <a:r>
              <a:rPr lang="en-GB" dirty="0"/>
              <a:t>  and Anne Bowers  with Jason Strelitz and </a:t>
            </a:r>
            <a:r>
              <a:rPr lang="en-GB" dirty="0" err="1"/>
              <a:t>Ysabella</a:t>
            </a:r>
            <a:r>
              <a:rPr lang="en-GB" dirty="0"/>
              <a:t> </a:t>
            </a:r>
            <a:r>
              <a:rPr lang="en-GB" dirty="0" err="1"/>
              <a:t>Hawkings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AE08-CA7A-B743-AAEC-D912606B2D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5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Othering </a:t>
            </a:r>
          </a:p>
          <a:p>
            <a:r>
              <a:rPr lang="en-GB" dirty="0"/>
              <a:t>B sci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90BBA-0B87-B84B-A926-011A7EA1D5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9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developing other tools to support Providers and commissioners and services to deliver equitable services and tackle inequalities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Support tools to identify your local core 20  cohorts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check tool to assess if your service uptake maps to the demographic of your service area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Equity </a:t>
            </a:r>
            <a:r>
              <a:rPr lang="en-GB" dirty="0" err="1"/>
              <a:t>routemap</a:t>
            </a:r>
            <a:r>
              <a:rPr lang="en-GB" dirty="0"/>
              <a:t> for your system organisation or service (Newham Health Equity </a:t>
            </a:r>
            <a:r>
              <a:rPr lang="en-GB" dirty="0" err="1"/>
              <a:t>routemap</a:t>
            </a:r>
            <a:r>
              <a:rPr lang="en-GB" dirty="0"/>
              <a:t>).  Contact as above for more information.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106A6-EEF9-7A46-8B94-472CF36C58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F556E03-E11B-4690-7B09-AE0791C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C4EE413-21D8-00DC-ACAE-A98FFEB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709039-1D13-232F-C2CA-662CB81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B0BAF-92F2-8D6D-0711-BB21296CD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377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6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C9BF2-DA83-036B-9B26-2514B606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CBA4C7-EDEC-8500-075E-1F25D19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AD76559-B111-9980-59CB-6F09451E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62CD8-13CD-D0D9-8633-9DBA164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4B75-A964-C83B-ED49-1135189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7B6D36-3F54-4EE5-612E-62341C2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24C-2E61-3379-37C1-0A3F6684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608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75B64-CED8-9CBD-DEF8-A3DD821E36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372A5E-56D9-E1D0-79DD-D35DF6F460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BFD98-F6E8-31FB-BF14-ABD6DF9302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13D3ECFC-7875-34E3-BFFB-2F853337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81469F-DB04-C8D0-18C1-B9E88FFA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F7C3466-6929-588E-83D1-3589F10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55C3819-4996-0778-2A61-B312CB6A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C66B28D-14BE-F166-0F37-B5DC680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0968C2-2062-54F3-39F2-C153A2FC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9F56-C028-AC95-9ED5-5CE4A747E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6919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3531CD-B00B-8CAD-A885-E2A4FDEE6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A9729A-281F-090F-FE8D-0DBB37BD44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F17FA06-F3B3-0D05-52F2-AAA8B76135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5BA19EB6-D566-356C-F7BA-9D4E4582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C7D30C-B1FB-6A9B-6637-C0551389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C588803-E177-8083-8713-E9883DF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C676-1C92-C67B-2DEC-7A445A4F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9778A-DEB7-6BBD-E0FB-C1422044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8650-474C-903E-B689-10DA46D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A5E68F-8AC3-0258-E598-E3440882E9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2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7D485D-EC88-2D39-2BAD-CE042978E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C632D-556F-1C18-C6CF-1B211BB3554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5CF446-0959-1D4A-11D4-13F8A7B3BC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953F2A7-5F6A-E282-65B8-5700716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184DB14-4472-6338-DD7C-5C2C6D7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16517-90B4-043C-4345-08E1CDF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831FED-F244-6BC4-A759-BFB74BA26C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4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A27693-4281-04B3-6900-619F6E3D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B795BC-A318-CDBB-A7F7-87F4C21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2BBC203-099B-4735-4385-BB52F92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85B58-60FF-41AA-10DB-5929162BD9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57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08EF52-53F1-3DBF-ABF9-6DC9A7364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7A721-7A05-872A-2F6D-8ED07797A6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9CEA430-7C77-F26A-50C7-DF981A407A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A41EE53-FE4B-B6A3-A741-17CAD366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E4524F0-E8D0-2065-90A8-F2BB9C98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E5A5E1F-2B0E-C132-2220-94D7BCDE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050625-E30D-D433-76AA-FAFE2F485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98FF413-49A9-ED2E-6030-53FE6856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976C1-4742-DC96-2776-6CC84316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23D91F-0DE2-D689-3791-81599500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2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23163C-70B4-7320-E6A5-2F2D7D4CB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40C1A-1DE0-FB73-7224-19DA31FC8A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AB8B1AF-BAA0-D206-1906-F85D62C712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2F65E8-3120-0B5C-1A24-75EB387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FEE7F7-0393-3BB7-86EB-7A3B899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B78F24-A552-A72B-744D-6F107AEC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E353D5-C4FB-798E-BA0F-3907586D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7D0A93D-DFAB-0B5D-E84C-72B775FD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78DDDE8-0EFB-8377-B3EE-CB1B760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733AF-FCBB-4E6E-D5EF-BC9FF795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7EF8D6-44EC-D869-BEC0-3460C1F55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9BBBE0-C1DB-02AA-7EBF-47163FB45A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871CBDC-091F-5391-D66C-F7438E8CF4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AC6AE9B-2D05-C9AD-E913-F333D57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EF3E08-6E58-8F5C-476C-055A8FA2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CFEE898-BFE2-BE2D-2B6C-1B2FC8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1EA330-F833-377E-4AB0-3165C864F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E8D7B34-53CD-97CF-BB84-9A1BB83D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3B4CB-FD3A-6A54-41B6-34172B1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B2E47-BD3E-5669-88C4-1B043D2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07D3-C031-3503-B436-AE6BAA7C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13A8-6CEB-0F22-5BBE-7B628AC70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2BFB7-0D41-AE66-B539-04C5CB5A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1C3-216C-1B4D-8D2D-3AA8CDF9905C}" type="datetimeFigureOut">
              <a:rPr lang="en-GB" smtClean="0"/>
              <a:t>18/12/2023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F531-8668-B88D-36A7-F1CB1490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D1A9-38A8-811D-6655-24D18B76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6E5E-89BB-BA43-8304-9AA4735BA1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6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4B60-22D8-4633-A4E5-3E932DF5B3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02/09/2021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Anne </a:t>
            </a:r>
            <a:r>
              <a:rPr lang="en-GB" dirty="0" err="1"/>
              <a:t>Pordes</a:t>
            </a:r>
            <a:r>
              <a:rPr lang="en-GB" dirty="0"/>
              <a:t> Bowers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039813" y="3143250"/>
            <a:ext cx="1462087" cy="14605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4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3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6377" y="258425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3AEE-DBB6-43A9-48B4-E0445F76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5FCC7-113F-B2C3-4A45-79884147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D3BBC0-71C2-254C-3C9C-DD3F2C9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27D01C-2EA0-F3BD-A931-C3D803CC2B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71" r:id="rId3"/>
    <p:sldLayoutId id="21474837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A5E0C-A36D-C25C-A919-1EF45442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0EF69-E433-998D-2198-11990323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F09A-62B2-B30E-2698-2DCC7CA1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E120-ABE2-1849-BDFB-5A3FE363C054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07E4-6D7F-DFFB-E805-0AA1ABD0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4B9C-F5C1-0312-CA0B-B3C6A5B1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8695-359E-354F-9F13-8FAE855858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4FF6C2-F287-FC72-1ED7-AFA2AB6667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562C-1AD3-C7CB-F280-3DCBCC9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586AA-789E-7A56-9E92-4697C22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F534-7C3B-29E9-E207-8FBB6D39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F537-5DF5-9B4C-8E97-2BB5AC36DA2B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97D-154F-9CD8-FC8B-9DB10B92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7A9-68D4-52C7-B88B-D8A3D2B6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61B-B19D-BD42-8A8C-1E50CAF531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463B7871-DB52-7CDF-F213-4FB9C208D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58B53-3CF2-1259-3356-1C0966B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033F-7506-3EED-B426-146A9635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6044-4B52-CE3D-3716-389C73A10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812D-5D9E-D34F-BEE5-4C0D77F448AB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E244-86F1-627E-5B1D-7DC09BFE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15CF-D6A8-7947-9324-F99CB212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9605-38C8-4747-BCA7-9DB64EFB0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E47CAE45-2CF7-7AE3-9183-2F7E103820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B233-4027-454F-8EF2-652E71F3D979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4504FA0-4882-C149-995A-7CADA0E27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710E33-59EE-8438-53E7-BC4D35645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A639766F-1AD9-AE2C-17D3-3C4DE246C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4A07C-DEB0-05BD-9881-42718FB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22C4E-C9A1-45E9-0BA1-47E2D1F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26CB-FAC9-15A6-2C78-0D4B999E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CE8C-2B5A-4A4E-93A0-4C1D53B6AA02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1453-E010-D269-B368-755BBF5D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0F4B-F16D-5CC3-BC69-ADFA0DE7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021-AC8B-8E46-8879-D3B3634E6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square with white text&#10;&#10;Description automatically generated">
            <a:extLst>
              <a:ext uri="{FF2B5EF4-FFF2-40B4-BE49-F238E27FC236}">
                <a16:creationId xmlns:a16="http://schemas.microsoft.com/office/drawing/2014/main" id="{FB8D840F-D7A8-E771-B564-FEEA5E791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B5D1A-2398-CDFD-1626-B885FC3E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47EE4-6AF5-7440-3900-17C93AFD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17C-AFDB-D10F-95B8-EE0E79BF4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8AFF-2910-6A40-8E89-C10FF5408B01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402B-9B90-EF0E-CB88-17C17CB9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C295-E9C4-FB4E-BEEE-18E4674B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5A65D6DA-076B-F73C-8E06-A4C11C60E2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F3318-05F3-3B21-5F5C-EFD454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10FB2-F14A-6AE5-2093-CE0B4ABA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CD04-6202-9499-3027-F8BCC54D2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FBFA-3DBA-2E4A-8CCC-02DA1EA48AD9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5991-8284-577E-C024-F754773E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B059-641A-3F0C-7539-03EE85A08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DD8-C413-2C44-8FAD-C1E061126E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F4B28E-38DF-8925-EA41-E7E887612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"/>
            <a:ext cx="12192000" cy="6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Adeola.Agbebiyi@newham.gov.uk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987A8D-3214-2A67-E8CD-37F5EADC9AA7}"/>
              </a:ext>
            </a:extLst>
          </p:cNvPr>
          <p:cNvSpPr txBox="1"/>
          <p:nvPr/>
        </p:nvSpPr>
        <p:spPr>
          <a:xfrm>
            <a:off x="477815" y="1578150"/>
            <a:ext cx="100981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THE ART OF TACKLING INEQUALITIES IN HEALTH AND CARE:</a:t>
            </a:r>
          </a:p>
          <a:p>
            <a:r>
              <a:rPr lang="en-GB" sz="4400" b="1" dirty="0">
                <a:solidFill>
                  <a:schemeClr val="bg1"/>
                </a:solidFill>
              </a:rPr>
              <a:t>A NEW FRAMEWORK </a:t>
            </a:r>
          </a:p>
          <a:p>
            <a:r>
              <a:rPr lang="en-GB" sz="4400" b="1" dirty="0">
                <a:solidFill>
                  <a:schemeClr val="bg1"/>
                </a:solidFill>
              </a:rPr>
              <a:t>FOR ACTION AND INSIGHT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508E2-D3A6-468C-09E2-A31A735AB679}"/>
              </a:ext>
            </a:extLst>
          </p:cNvPr>
          <p:cNvSpPr txBox="1"/>
          <p:nvPr/>
        </p:nvSpPr>
        <p:spPr>
          <a:xfrm>
            <a:off x="567159" y="4848375"/>
            <a:ext cx="4039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Adeola  </a:t>
            </a:r>
            <a:r>
              <a:rPr lang="en-GB" sz="2000" dirty="0" err="1">
                <a:solidFill>
                  <a:schemeClr val="bg1"/>
                </a:solidFill>
              </a:rPr>
              <a:t>Agbebiyi</a:t>
            </a:r>
            <a:r>
              <a:rPr lang="en-GB" sz="2000" dirty="0">
                <a:solidFill>
                  <a:schemeClr val="bg1"/>
                </a:solidFill>
              </a:rPr>
              <a:t>  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Newham Public Health Team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E918A6D-4FAC-D824-E575-DDD25C134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F8FE5-CD90-5459-9EC6-CD2470747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0" y="2853723"/>
            <a:ext cx="45212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0477-98AF-EFD0-23EA-6D786D295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A09D"/>
                </a:solidFill>
                <a:latin typeface="+mn-lt"/>
              </a:rPr>
              <a:t>ART – </a:t>
            </a:r>
            <a:r>
              <a:rPr lang="en-GB" dirty="0">
                <a:solidFill>
                  <a:srgbClr val="00A09D"/>
                </a:solidFill>
                <a:latin typeface="+mn-lt"/>
              </a:rPr>
              <a:t>our </a:t>
            </a:r>
            <a:r>
              <a:rPr lang="en-GB" sz="4000" b="1" dirty="0">
                <a:solidFill>
                  <a:srgbClr val="00A09D"/>
                </a:solidFill>
                <a:latin typeface="+mn-lt"/>
              </a:rPr>
              <a:t>Why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4F058-6F42-32B7-843E-566FBA2A96F5}"/>
              </a:ext>
            </a:extLst>
          </p:cNvPr>
          <p:cNvSpPr/>
          <p:nvPr/>
        </p:nvSpPr>
        <p:spPr>
          <a:xfrm>
            <a:off x="587829" y="3252486"/>
            <a:ext cx="10678885" cy="2952372"/>
          </a:xfrm>
          <a:prstGeom prst="rect">
            <a:avLst/>
          </a:prstGeom>
          <a:solidFill>
            <a:srgbClr val="006B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3542-A506-4D90-9C12-CAA37514FD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458" y="1219658"/>
            <a:ext cx="11223625" cy="5088382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Developed around the 2020-21 COVID pandemic Vaccination campaign.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ART also arose from  observations of NHS Diabetes Prevention Programme assessments with feedback from community conversations around COVID-19 vaccine uptake.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 is an adaptation of the 2014 Sage vaccine hesitancy framework (known as ‘the 3 Cs’) to address the observation that Literature and interventions often focus on behaviour and attitudes of populations and omits structural, system and service drivers of activity and outcomes. </a:t>
            </a:r>
            <a:endParaRPr lang="en-GB" sz="2400" dirty="0"/>
          </a:p>
          <a:p>
            <a:endParaRPr lang="en-GB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ART’s Aim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–is </a:t>
            </a:r>
            <a:r>
              <a:rPr lang="en-GB" sz="2800" dirty="0">
                <a:solidFill>
                  <a:schemeClr val="bg1"/>
                </a:solidFill>
              </a:rPr>
              <a:t>to  shift agency for uptake improvement from potential service users towards providers and services.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It does this by clarifying the drivers of uptake and establishing the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actions within the service or provider’s circles of control and influence.</a:t>
            </a:r>
            <a:r>
              <a:rPr lang="en-GB" sz="2800" dirty="0"/>
              <a:t>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This shift supports services and providers to identify issues and make often small, but highly effective changes to processes that improve service uptake, retention and the experience for service users.  </a:t>
            </a:r>
          </a:p>
        </p:txBody>
      </p:sp>
    </p:spTree>
    <p:extLst>
      <p:ext uri="{BB962C8B-B14F-4D97-AF65-F5344CB8AC3E}">
        <p14:creationId xmlns:p14="http://schemas.microsoft.com/office/powerpoint/2010/main" val="82723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6C25-FF88-73CD-AAAB-5A3BC96F5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ART supports teams to systematically explore a service pathway and find what is working well and what isn’t from the service user perspective  </a:t>
            </a:r>
          </a:p>
          <a:p>
            <a:r>
              <a:rPr lang="en-GB" dirty="0"/>
              <a:t>ART works well with other approaches like Coproduction / User feedback / Data monitoring and </a:t>
            </a:r>
          </a:p>
          <a:p>
            <a:r>
              <a:rPr lang="en-GB" dirty="0"/>
              <a:t>And with other tools designed in Newham </a:t>
            </a:r>
          </a:p>
          <a:p>
            <a:r>
              <a:rPr lang="en-GB" dirty="0"/>
              <a:t>	</a:t>
            </a:r>
            <a:r>
              <a:rPr lang="en-GB" dirty="0" err="1"/>
              <a:t>DWeLLIN</a:t>
            </a:r>
            <a:r>
              <a:rPr lang="en-GB" dirty="0"/>
              <a:t> /DILLIN</a:t>
            </a:r>
          </a:p>
          <a:p>
            <a:r>
              <a:rPr lang="en-GB" dirty="0"/>
              <a:t>	Core 20 cohort finder</a:t>
            </a:r>
          </a:p>
          <a:p>
            <a:r>
              <a:rPr lang="en-GB" dirty="0"/>
              <a:t>	Well Newham Approach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BD452-DF9F-8FD4-20AC-5E35BDB8F0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ART supports teams to better understand the needs of existing and potential service users to improve the experience for all. </a:t>
            </a:r>
          </a:p>
          <a:p>
            <a:r>
              <a:rPr lang="en-GB" dirty="0"/>
              <a:t>ART is simple and easy to use. </a:t>
            </a:r>
          </a:p>
          <a:p>
            <a:r>
              <a:rPr lang="en-GB" dirty="0"/>
              <a:t>ART can be used to code insights from qualitative enquiries. </a:t>
            </a:r>
          </a:p>
          <a:p>
            <a:r>
              <a:rPr lang="en-GB" dirty="0"/>
              <a:t>The impact of using ART and the experience can be captured via the ART Process Evaluation Pack.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50BC5-845A-7965-395A-4A7EFFD55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ART is used in Newham</a:t>
            </a:r>
          </a:p>
        </p:txBody>
      </p:sp>
    </p:spTree>
    <p:extLst>
      <p:ext uri="{BB962C8B-B14F-4D97-AF65-F5344CB8AC3E}">
        <p14:creationId xmlns:p14="http://schemas.microsoft.com/office/powerpoint/2010/main" val="11933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93E9-CB33-12F9-CE4A-DE2D3458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16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How you can get involved with an ART Project  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9240F3-982B-47AC-DC65-15CB3575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858830"/>
              </p:ext>
            </p:extLst>
          </p:nvPr>
        </p:nvGraphicFramePr>
        <p:xfrm>
          <a:off x="126206" y="780543"/>
          <a:ext cx="11939588" cy="506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21FD4B9-FDD2-EE8F-5419-A3D147FBC85B}"/>
              </a:ext>
            </a:extLst>
          </p:cNvPr>
          <p:cNvSpPr txBox="1">
            <a:spLocks/>
          </p:cNvSpPr>
          <p:nvPr/>
        </p:nvSpPr>
        <p:spPr>
          <a:xfrm>
            <a:off x="2048751" y="5847230"/>
            <a:ext cx="10143249" cy="639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To use ART in your pathway and complete a short process evaluation, to help us refine it  please contact  :- </a:t>
            </a:r>
          </a:p>
          <a:p>
            <a:r>
              <a:rPr lang="en-GB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Adeola.Agbebiyi@newham.gov.uk</a:t>
            </a:r>
            <a:r>
              <a:rPr lang="en-GB" dirty="0">
                <a:solidFill>
                  <a:schemeClr val="bg1"/>
                </a:solidFill>
              </a:rPr>
              <a:t>         Mobile : 07956 937961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9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4ADD228A-ABD7-4D49-BECA-5B022A830E6C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0EF97546-A04C-4908-BD1E-5122638CC08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1A96C7E9-AD91-4F90-97C2-DB84174C579E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9a5b40-a7cf-4f6d-92a4-1e4cfd2e97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0FD4FA22C814A8AB4B8C6EA246B2A" ma:contentTypeVersion="15" ma:contentTypeDescription="Create a new document." ma:contentTypeScope="" ma:versionID="296b3e648384c24ae16e577a5a6259bf">
  <xsd:schema xmlns:xsd="http://www.w3.org/2001/XMLSchema" xmlns:xs="http://www.w3.org/2001/XMLSchema" xmlns:p="http://schemas.microsoft.com/office/2006/metadata/properties" xmlns:ns3="639a5b40-a7cf-4f6d-92a4-1e4cfd2e978d" xmlns:ns4="62ed4e67-a786-4675-a1ed-8c2f418b9161" targetNamespace="http://schemas.microsoft.com/office/2006/metadata/properties" ma:root="true" ma:fieldsID="6e659cc46942c17525deb6859810354b" ns3:_="" ns4:_="">
    <xsd:import namespace="639a5b40-a7cf-4f6d-92a4-1e4cfd2e978d"/>
    <xsd:import namespace="62ed4e67-a786-4675-a1ed-8c2f418b91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a5b40-a7cf-4f6d-92a4-1e4cfd2e9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d4e67-a786-4675-a1ed-8c2f418b9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02317-CF5E-42A8-B3B9-6A2C8BE8E299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39a5b40-a7cf-4f6d-92a4-1e4cfd2e978d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2ed4e67-a786-4675-a1ed-8c2f418b916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7D5166-84A9-4705-97CC-DFA80695D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DB691-296A-44AD-82E9-952A2D066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9a5b40-a7cf-4f6d-92a4-1e4cfd2e978d"/>
    <ds:schemaRef ds:uri="62ed4e67-a786-4675-a1ed-8c2f418b9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3460</TotalTime>
  <Words>475</Words>
  <Application>Microsoft Macintosh PowerPoint</Application>
  <PresentationFormat>Widescreen</PresentationFormat>
  <Paragraphs>54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PowerPoint Presentation</vt:lpstr>
      <vt:lpstr>ART – our Why  </vt:lpstr>
      <vt:lpstr>How ART is used in Newham</vt:lpstr>
      <vt:lpstr>How you can get involved with an ART Project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</dc:title>
  <dc:creator>Inderjit Puaar</dc:creator>
  <cp:lastModifiedBy>Adeola Agbebiyi</cp:lastModifiedBy>
  <cp:revision>57</cp:revision>
  <dcterms:created xsi:type="dcterms:W3CDTF">2023-10-09T13:23:20Z</dcterms:created>
  <dcterms:modified xsi:type="dcterms:W3CDTF">2023-12-18T13:46:05Z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0x0101000060FD4FA22C814A8AB4B8C6EA246B2A</vt:lpwstr>
  </property>
  <property fmtid="{D5CDD505-2E9C-101B-9397-08002B2CF9AE}" pid="3" name="MediaServiceImageTags">
    <vt:lpwstr/>
  </property>
  <property fmtid="{D5CDD505-2E9C-101B-9397-08002B2CF9AE}" pid="4" name="IntranetKeywords">
    <vt:lpwstr/>
  </property>
  <property fmtid="{D5CDD505-2E9C-101B-9397-08002B2CF9AE}" pid="5" name="NeedHelpWithTopic">
    <vt:lpwstr/>
  </property>
</Properties>
</file>