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  <p:sldMasterId id="2147483666" r:id="rId6"/>
  </p:sldMasterIdLst>
  <p:notesMasterIdLst>
    <p:notesMasterId r:id="rId11"/>
  </p:notesMasterIdLst>
  <p:sldIdLst>
    <p:sldId id="257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58123" autoAdjust="0"/>
  </p:normalViewPr>
  <p:slideViewPr>
    <p:cSldViewPr snapToGrid="0">
      <p:cViewPr varScale="1">
        <p:scale>
          <a:sx n="34" d="100"/>
          <a:sy n="34" d="100"/>
        </p:scale>
        <p:origin x="185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69277-D13E-4980-9358-EE5622FEB851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B7E04-61F8-43E3-9773-4037C50237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863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 </a:t>
            </a: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1E134D-1FBE-4DC7-9BBE-79B35621F53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694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1E134D-1FBE-4DC7-9BBE-79B35621F53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4372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en-GB" dirty="0" smtClean="0">
              <a:solidFill>
                <a:srgbClr val="00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1E134D-1FBE-4DC7-9BBE-79B35621F53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830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85541" y="1825625"/>
            <a:ext cx="5181600" cy="3861742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Text aligned left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51610" y="1825625"/>
            <a:ext cx="5181600" cy="386174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Text aligned left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9F556E03-E11B-4690-7B09-AE0791CBBA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6133" y="5731317"/>
            <a:ext cx="3195267" cy="365125"/>
          </a:xfrm>
        </p:spPr>
        <p:txBody>
          <a:bodyPr/>
          <a:lstStyle/>
          <a:p>
            <a:fld id="{F4D58AFF-2910-6A40-8E89-C10FF5408B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1C4EE413-21D8-00DC-ACAE-A98FFEBA8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31317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8709039-1D13-232F-C2CA-662CB81F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5731317"/>
            <a:ext cx="3195267" cy="365125"/>
          </a:xfrm>
        </p:spPr>
        <p:txBody>
          <a:bodyPr/>
          <a:lstStyle/>
          <a:p>
            <a:fld id="{1145D13D-8406-BD4B-8A9C-ECEBB7E62332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13B0BAF-92F2-8D6D-0711-BB21296CDBC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6377" y="278303"/>
            <a:ext cx="9144000" cy="744585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should be Arial Bold 40pt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781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760A5F-3FB8-1087-940D-43A6433B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6133" y="5731317"/>
            <a:ext cx="3195267" cy="365125"/>
          </a:xfrm>
        </p:spPr>
        <p:txBody>
          <a:bodyPr/>
          <a:lstStyle/>
          <a:p>
            <a:fld id="{F4D58AFF-2910-6A40-8E89-C10FF5408B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D56780C1-2CC7-A944-CCB3-DB8692D19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31317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B4B0AED-18DD-F054-B06C-9911C4FE3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5731317"/>
            <a:ext cx="3195267" cy="365125"/>
          </a:xfrm>
        </p:spPr>
        <p:txBody>
          <a:bodyPr/>
          <a:lstStyle/>
          <a:p>
            <a:fld id="{1145D13D-8406-BD4B-8A9C-ECEBB7E62332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F831FED-F244-6BC4-A759-BFB74BA26C0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4742" y="2940479"/>
            <a:ext cx="11611906" cy="744585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on cover should be Arial Bold 40pt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16569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86133" y="278303"/>
            <a:ext cx="9144000" cy="744585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rgbClr val="006B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should be Arial Bold 40pt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85541" y="1825625"/>
            <a:ext cx="5181600" cy="3861742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Text aligned left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51610" y="1825625"/>
            <a:ext cx="5181600" cy="386174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Text aligned left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A1D8F3-28C8-BD2A-323C-30642BDDD8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6133" y="5731317"/>
            <a:ext cx="3195267" cy="365125"/>
          </a:xfrm>
        </p:spPr>
        <p:txBody>
          <a:bodyPr/>
          <a:lstStyle/>
          <a:p>
            <a:fld id="{F4D58AFF-2910-6A40-8E89-C10FF5408B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620437-DC5C-97CE-FD6F-00CD286C5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31317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8C7229F2-85ED-6BF7-8566-32ECB494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5731317"/>
            <a:ext cx="3195267" cy="365125"/>
          </a:xfrm>
        </p:spPr>
        <p:txBody>
          <a:bodyPr/>
          <a:lstStyle/>
          <a:p>
            <a:fld id="{1145D13D-8406-BD4B-8A9C-ECEBB7E62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47EA4-8B15-4D96-2599-69F66ED881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6133" y="5731317"/>
            <a:ext cx="3195267" cy="365125"/>
          </a:xfrm>
        </p:spPr>
        <p:txBody>
          <a:bodyPr/>
          <a:lstStyle/>
          <a:p>
            <a:fld id="{F4D58AFF-2910-6A40-8E89-C10FF5408B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CDEE289-92C0-1262-E7D1-21CE8DF15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31317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F536249-6254-9324-FF6C-1E40D730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5731317"/>
            <a:ext cx="3195267" cy="365125"/>
          </a:xfrm>
        </p:spPr>
        <p:txBody>
          <a:bodyPr/>
          <a:lstStyle/>
          <a:p>
            <a:fld id="{1145D13D-8406-BD4B-8A9C-ECEBB7E6233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C09A43F-F1D3-EC32-B21E-0E7517C473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133" y="278303"/>
            <a:ext cx="9144000" cy="744585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rgbClr val="006B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should be Arial Bold 40pt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038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86133" y="278303"/>
            <a:ext cx="9144000" cy="744585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rgbClr val="006B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should be Arial Bold 40pt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85541" y="1825625"/>
            <a:ext cx="5181600" cy="3861742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Text aligned left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51610" y="1825625"/>
            <a:ext cx="5181600" cy="386174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Text aligned left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A1D8F3-28C8-BD2A-323C-30642BDDD8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6133" y="5731317"/>
            <a:ext cx="3195267" cy="365125"/>
          </a:xfrm>
        </p:spPr>
        <p:txBody>
          <a:bodyPr/>
          <a:lstStyle/>
          <a:p>
            <a:fld id="{F4D58AFF-2910-6A40-8E89-C10FF5408B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620437-DC5C-97CE-FD6F-00CD286C5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31317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8C7229F2-85ED-6BF7-8566-32ECB494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5731317"/>
            <a:ext cx="3195267" cy="365125"/>
          </a:xfrm>
        </p:spPr>
        <p:txBody>
          <a:bodyPr/>
          <a:lstStyle/>
          <a:p>
            <a:fld id="{1145D13D-8406-BD4B-8A9C-ECEBB7E62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30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47EA4-8B15-4D96-2599-69F66ED881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6133" y="5731317"/>
            <a:ext cx="3195267" cy="365125"/>
          </a:xfrm>
        </p:spPr>
        <p:txBody>
          <a:bodyPr/>
          <a:lstStyle/>
          <a:p>
            <a:fld id="{F4D58AFF-2910-6A40-8E89-C10FF5408B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CDEE289-92C0-1262-E7D1-21CE8DF15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31317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F536249-6254-9324-FF6C-1E40D730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5731317"/>
            <a:ext cx="3195267" cy="365125"/>
          </a:xfrm>
        </p:spPr>
        <p:txBody>
          <a:bodyPr/>
          <a:lstStyle/>
          <a:p>
            <a:fld id="{1145D13D-8406-BD4B-8A9C-ECEBB7E6233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C09A43F-F1D3-EC32-B21E-0E7517C473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133" y="278303"/>
            <a:ext cx="9144000" cy="744585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rgbClr val="006B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should be Arial Bold 40pt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222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2A83C-8322-4C00-A71E-4CA52811DAAF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2C651-F346-4B05-B65D-2D5AA18D30C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A727D01C-2EA0-F3BD-A931-C3D803CC2B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188"/>
            <a:ext cx="12204809" cy="685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11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9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68619-623B-4C71-8610-73EBBEB490DC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E956D-E143-479C-B3BA-50B647C0EF72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A white background with blue and green text&#10;&#10;Description automatically generated">
            <a:extLst>
              <a:ext uri="{FF2B5EF4-FFF2-40B4-BE49-F238E27FC236}">
                <a16:creationId xmlns:a16="http://schemas.microsoft.com/office/drawing/2014/main" id="{72B373FF-7D7B-2BFA-FC6E-6BA2716CDE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188"/>
            <a:ext cx="12204809" cy="685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60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68619-623B-4C71-8610-73EBBEB490DC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E956D-E143-479C-B3BA-50B647C0EF72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A white background with blue and green text&#10;&#10;Description automatically generated">
            <a:extLst>
              <a:ext uri="{FF2B5EF4-FFF2-40B4-BE49-F238E27FC236}">
                <a16:creationId xmlns:a16="http://schemas.microsoft.com/office/drawing/2014/main" id="{72B373FF-7D7B-2BFA-FC6E-6BA2716CDE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188"/>
            <a:ext cx="12204809" cy="685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721" y="4506520"/>
            <a:ext cx="11611906" cy="744585"/>
          </a:xfrm>
        </p:spPr>
        <p:txBody>
          <a:bodyPr>
            <a:noAutofit/>
          </a:bodyPr>
          <a:lstStyle/>
          <a:p>
            <a:r>
              <a:rPr lang="en-GB" dirty="0" smtClean="0"/>
              <a:t>Youth Safety: Centre of Equity Proposal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Cassandra </a:t>
            </a:r>
            <a:r>
              <a:rPr lang="en-GB" dirty="0" smtClean="0"/>
              <a:t>Beckford: November 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135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F2C05-C793-030F-8255-879D14E4D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1" y="298706"/>
            <a:ext cx="11107876" cy="74458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Youth Safety: Public Health Approach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63631" y="1667103"/>
            <a:ext cx="85764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087" y="1414462"/>
            <a:ext cx="11025809" cy="466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35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32522"/>
            <a:ext cx="12192000" cy="672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34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F2C05-C793-030F-8255-879D14E4D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132" y="278303"/>
            <a:ext cx="11338229" cy="744585"/>
          </a:xfrm>
        </p:spPr>
        <p:txBody>
          <a:bodyPr>
            <a:noAutofit/>
          </a:bodyPr>
          <a:lstStyle/>
          <a:p>
            <a:r>
              <a:rPr lang="en-US" dirty="0" smtClean="0"/>
              <a:t>Questions for Researchers: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63631" y="1667103"/>
            <a:ext cx="85764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193" y="1325424"/>
            <a:ext cx="11746105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dirty="0" smtClean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are keen to explore working with a partner that can build a </a:t>
            </a:r>
            <a:r>
              <a:rPr lang="en-GB" sz="2000" b="1" dirty="0" smtClean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Youth Safety Impact Framework. </a:t>
            </a:r>
          </a:p>
          <a:p>
            <a:pPr lvl="0"/>
            <a:endParaRPr lang="en-GB" sz="2000" b="1" dirty="0">
              <a:solidFill>
                <a:srgbClr val="00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tool or product</a:t>
            </a:r>
            <a:r>
              <a:rPr lang="en-GB" sz="2000" dirty="0" smtClean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that:</a:t>
            </a:r>
          </a:p>
          <a:p>
            <a:pPr marL="342900" lvl="0" indent="-342900">
              <a:buFont typeface="+mj-lt"/>
              <a:buAutoNum type="arabicPeriod"/>
            </a:pPr>
            <a:endParaRPr lang="en-GB" sz="2000" dirty="0">
              <a:solidFill>
                <a:srgbClr val="00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Measures the direction of travel across all interventions, programmes and projects on the plan</a:t>
            </a:r>
          </a:p>
          <a:p>
            <a:pPr lvl="2"/>
            <a:endParaRPr lang="en-GB" sz="2000" dirty="0" smtClean="0">
              <a:solidFill>
                <a:srgbClr val="00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Ensures the right support and provision is directed across localities at the right time to children, young  people and their families</a:t>
            </a:r>
          </a:p>
          <a:p>
            <a:pPr lvl="2"/>
            <a:endParaRPr lang="en-GB" sz="2000" dirty="0" smtClean="0">
              <a:solidFill>
                <a:srgbClr val="00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Demonstrates impact and outcome across our work</a:t>
            </a:r>
          </a:p>
          <a:p>
            <a:pPr lvl="2"/>
            <a:endParaRPr lang="en-GB" sz="2000" dirty="0" smtClean="0">
              <a:solidFill>
                <a:srgbClr val="00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Builds </a:t>
            </a:r>
            <a:r>
              <a:rPr lang="en-GB" sz="2000" dirty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body </a:t>
            </a:r>
            <a:r>
              <a:rPr lang="en-GB" sz="2000" dirty="0" smtClean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evidence </a:t>
            </a:r>
            <a:r>
              <a:rPr lang="en-GB" sz="2000" dirty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across </a:t>
            </a:r>
            <a:r>
              <a:rPr lang="en-GB" sz="2000" dirty="0" smtClean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support continued, testing, learning, monitoring and evaluation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60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ilding a Fairer Newham Power Point Template V3" id="{2EF6E8B9-C78A-4DA0-B987-F27D4B74709F}" vid="{4ADD228A-ABD7-4D49-BECA-5B022A830E6C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ilding a Fairer Newham Power Point Template V3" id="{2EF6E8B9-C78A-4DA0-B987-F27D4B74709F}" vid="{D58FF817-602D-41F6-AB37-FC625162B8E1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ilding a Fairer Newham Power Point Template V3" id="{2EF6E8B9-C78A-4DA0-B987-F27D4B74709F}" vid="{D58FF817-602D-41F6-AB37-FC625162B8E1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0608636-b8ed-485d-9e84-f7dfcc41be4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A592F5E7545C4A93373CBC411CBFC9" ma:contentTypeVersion="16" ma:contentTypeDescription="Create a new document." ma:contentTypeScope="" ma:versionID="61c8880829a26fb663a2d5d40c92761c">
  <xsd:schema xmlns:xsd="http://www.w3.org/2001/XMLSchema" xmlns:xs="http://www.w3.org/2001/XMLSchema" xmlns:p="http://schemas.microsoft.com/office/2006/metadata/properties" xmlns:ns3="e0608636-b8ed-485d-9e84-f7dfcc41be4b" xmlns:ns4="79935d41-5c0f-4ba2-b8d0-8167e3b5883e" targetNamespace="http://schemas.microsoft.com/office/2006/metadata/properties" ma:root="true" ma:fieldsID="9493fa761512d36357aa54761a4f4df5" ns3:_="" ns4:_="">
    <xsd:import namespace="e0608636-b8ed-485d-9e84-f7dfcc41be4b"/>
    <xsd:import namespace="79935d41-5c0f-4ba2-b8d0-8167e3b588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608636-b8ed-485d-9e84-f7dfcc41be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35d41-5c0f-4ba2-b8d0-8167e3b58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DEDDBF-6516-46F6-B7EE-4E4FCF889BB4}">
  <ds:schemaRefs>
    <ds:schemaRef ds:uri="79935d41-5c0f-4ba2-b8d0-8167e3b5883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e0608636-b8ed-485d-9e84-f7dfcc41be4b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E79FF68-42EB-4351-8C7E-5802F351C2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2AA33D-69A3-4754-98D1-78C87AFBCE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608636-b8ed-485d-9e84-f7dfcc41be4b"/>
    <ds:schemaRef ds:uri="79935d41-5c0f-4ba2-b8d0-8167e3b58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113</Words>
  <Application>Microsoft Office PowerPoint</Application>
  <PresentationFormat>Widescreen</PresentationFormat>
  <Paragraphs>22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1_Office Theme</vt:lpstr>
      <vt:lpstr>Custom Design</vt:lpstr>
      <vt:lpstr>1_Custom Design</vt:lpstr>
      <vt:lpstr>Youth Safety: Centre of Equity Proposal  Cassandra Beckford: November 23</vt:lpstr>
      <vt:lpstr>Youth Safety: Public Health Approach</vt:lpstr>
      <vt:lpstr>PowerPoint Presentation</vt:lpstr>
      <vt:lpstr>Questions for Researchers:</vt:lpstr>
    </vt:vector>
  </TitlesOfParts>
  <Company>oneSource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Newham: Youth Safety Snapshot  Cassandra Beckford: November 23</dc:title>
  <dc:creator>Cassandra Beckford</dc:creator>
  <cp:lastModifiedBy>Cassandra Beckford</cp:lastModifiedBy>
  <cp:revision>10</cp:revision>
  <dcterms:created xsi:type="dcterms:W3CDTF">2023-11-22T15:24:32Z</dcterms:created>
  <dcterms:modified xsi:type="dcterms:W3CDTF">2023-12-06T15:49:08Z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0x01010005A592F5E7545C4A93373CBC411CBFC9</vt:lpwstr>
  </property>
</Properties>
</file>