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87" r:id="rId6"/>
    <p:sldMasterId id="2147483693" r:id="rId7"/>
    <p:sldMasterId id="2147483714" r:id="rId8"/>
    <p:sldMasterId id="2147483717" r:id="rId9"/>
    <p:sldMasterId id="2147483720" r:id="rId10"/>
    <p:sldMasterId id="2147483723" r:id="rId11"/>
    <p:sldMasterId id="2147483728" r:id="rId12"/>
    <p:sldMasterId id="2147483731" r:id="rId13"/>
    <p:sldMasterId id="2147483738" r:id="rId14"/>
    <p:sldMasterId id="2147483741" r:id="rId15"/>
  </p:sldMasterIdLst>
  <p:notesMasterIdLst>
    <p:notesMasterId r:id="rId20"/>
  </p:notesMasterIdLst>
  <p:sldIdLst>
    <p:sldId id="292" r:id="rId16"/>
    <p:sldId id="293" r:id="rId17"/>
    <p:sldId id="29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902040-B54B-4A75-B8DE-D8EDCCF49C2D}">
          <p14:sldIdLst/>
        </p14:section>
        <p14:section name="ART" id="{3502739F-EC81-4C81-97F4-D92CFCA082C9}">
          <p14:sldIdLst/>
        </p14:section>
        <p14:section name="Wrap around support for temp accom" id="{1B114EC4-9441-4C6B-9ED6-F274735B7033}">
          <p14:sldIdLst/>
        </p14:section>
        <p14:section name="Young people/vaping" id="{D21AC6D5-ACF3-41D7-9C17-FA2F0034C02F}">
          <p14:sldIdLst/>
        </p14:section>
        <p14:section name="Youth safety" id="{3358CE8B-5128-4A9D-87BC-0BB266E21A93}">
          <p14:sldIdLst/>
        </p14:section>
        <p14:section name="Primary care" id="{CE631FBB-B559-41FC-ADFD-026F0DDF560B}">
          <p14:sldIdLst/>
        </p14:section>
        <p14:section name="CYP mental health" id="{44146F33-15D0-4597-9836-A8CE6946C8DF}">
          <p14:sldIdLst>
            <p14:sldId id="292"/>
            <p14:sldId id="293"/>
            <p14:sldId id="294"/>
            <p14:sldId id="296"/>
          </p14:sldIdLst>
        </p14:section>
        <p14:section name="Climate adaptation" id="{73684DE4-D784-43E3-B422-594BC25AC8E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0C1E-86D7-4A4A-9A64-85ED3117A90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19E8-8145-4620-A2DA-13821FEF2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4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3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40pt</a:t>
            </a:r>
            <a:endParaRPr lang="en-US" noProof="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0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40pt</a:t>
            </a:r>
            <a:endParaRPr lang="en-US" noProof="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560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40pt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F556E03-E11B-4690-7B09-AE0791C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C4EE413-21D8-00DC-ACAE-A98FFEB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709039-1D13-232F-C2CA-662CB81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6560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artner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B95B-02CE-DCE2-4E35-5DEFCEDD0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7069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9BFD1-51A1-8274-E47F-F9EA10EE4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46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AC095-4784-571D-697E-089260806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D88F5DE-B7A1-4EF2-8D8C-0E0BD31E3C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531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- with watermark Partn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E33C-6388-0597-B24D-58B4E9A56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F49A-E017-F7BF-58D0-E6EAB60EE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282F6-7927-5AA1-663D-C32BEDEC2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8F5DE-B7A1-4EF2-8D8C-0E0BD31E3C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4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watermark Partner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971C-1C9E-001A-7C29-C05B414A0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8F5DE-B7A1-4EF2-8D8C-0E0BD31E3C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9BDBD-8512-6E90-76AF-90538AD67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7833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8BF3F4-7D14-BA9F-CEAC-5346FCF6C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93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slide Partn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81E0-9078-2B46-286B-D9DD90DA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F7C4-BCE3-460A-8838-74FA5ADEC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BD5E9-0276-1A67-6C08-A8BDE27E2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989773-746E-C857-EBF4-7D1ADFC723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F5DE-B7A1-4EF2-8D8C-0E0BD31E3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7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boxes Partn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43E51-8380-2143-87B1-83A467C5D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F5DE-B7A1-4EF2-8D8C-0E0BD31E3CF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323B77-B4B7-3D6D-D813-CF7426A8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007C7-1B87-C9CD-EFE1-BC80A34DF104}"/>
              </a:ext>
            </a:extLst>
          </p:cNvPr>
          <p:cNvSpPr/>
          <p:nvPr/>
        </p:nvSpPr>
        <p:spPr>
          <a:xfrm>
            <a:off x="441960" y="2461847"/>
            <a:ext cx="2509911" cy="3305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D82AB-D2D2-D967-ECBC-A9B4EB2D54D1}"/>
              </a:ext>
            </a:extLst>
          </p:cNvPr>
          <p:cNvSpPr/>
          <p:nvPr/>
        </p:nvSpPr>
        <p:spPr>
          <a:xfrm>
            <a:off x="3438378" y="2468882"/>
            <a:ext cx="2383302" cy="3305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4B80D-D8AF-6ED1-9FE0-EC59FF8D54B5}"/>
              </a:ext>
            </a:extLst>
          </p:cNvPr>
          <p:cNvSpPr/>
          <p:nvPr/>
        </p:nvSpPr>
        <p:spPr>
          <a:xfrm>
            <a:off x="6370322" y="2461847"/>
            <a:ext cx="2383302" cy="3305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EEF0F-FC79-E855-5756-30BAA6828B83}"/>
              </a:ext>
            </a:extLst>
          </p:cNvPr>
          <p:cNvSpPr/>
          <p:nvPr/>
        </p:nvSpPr>
        <p:spPr>
          <a:xfrm>
            <a:off x="9177996" y="2468882"/>
            <a:ext cx="2383302" cy="3305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1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 with boxes lighter Partn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43E51-8380-2143-87B1-83A467C5D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F5DE-B7A1-4EF2-8D8C-0E0BD31E3CF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323B77-B4B7-3D6D-D813-CF7426A8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007C7-1B87-C9CD-EFE1-BC80A34DF104}"/>
              </a:ext>
            </a:extLst>
          </p:cNvPr>
          <p:cNvSpPr/>
          <p:nvPr/>
        </p:nvSpPr>
        <p:spPr>
          <a:xfrm>
            <a:off x="441960" y="2461847"/>
            <a:ext cx="2509911" cy="3305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D82AB-D2D2-D967-ECBC-A9B4EB2D54D1}"/>
              </a:ext>
            </a:extLst>
          </p:cNvPr>
          <p:cNvSpPr/>
          <p:nvPr/>
        </p:nvSpPr>
        <p:spPr>
          <a:xfrm>
            <a:off x="3438378" y="2468882"/>
            <a:ext cx="2383302" cy="3305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4B80D-D8AF-6ED1-9FE0-EC59FF8D54B5}"/>
              </a:ext>
            </a:extLst>
          </p:cNvPr>
          <p:cNvSpPr/>
          <p:nvPr/>
        </p:nvSpPr>
        <p:spPr>
          <a:xfrm>
            <a:off x="6370322" y="2461847"/>
            <a:ext cx="2383302" cy="3305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EEF0F-FC79-E855-5756-30BAA6828B83}"/>
              </a:ext>
            </a:extLst>
          </p:cNvPr>
          <p:cNvSpPr/>
          <p:nvPr/>
        </p:nvSpPr>
        <p:spPr>
          <a:xfrm>
            <a:off x="9177996" y="2468882"/>
            <a:ext cx="2383302" cy="3305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7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artn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FC30-447A-9B4A-BE7A-A74CEE8F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2072-EEE3-2B7F-0F9A-FE01FCCB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98A79-430C-CFFA-9510-279CDFFE2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887FC7-F8B2-FAEC-8B3F-80F209A9B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F5DE-B7A1-4EF2-8D8C-0E0BD31E3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9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Partn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FA67-A1E3-AF1C-CCCE-A3CBF587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8FE66-2256-6516-A2BD-C0B1A3D35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8AD89-9C96-1203-B4A9-5B03F7220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333D76-D157-3C17-5C7A-994D7BBCF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F5DE-B7A1-4EF2-8D8C-0E0BD31E3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14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549" y="83772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D56F-2B40-4F5B-8593-3FB241C17C9A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Text aligned left</a:t>
            </a:r>
          </a:p>
        </p:txBody>
      </p:sp>
    </p:spTree>
    <p:extLst>
      <p:ext uri="{BB962C8B-B14F-4D97-AF65-F5344CB8AC3E}">
        <p14:creationId xmlns:p14="http://schemas.microsoft.com/office/powerpoint/2010/main" val="580680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B369-04A0-CB41-B1B1-435926D6B28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SHOULD BE CAPS &amp; BOLD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9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62CD8-13CD-D0D9-8633-9DBA164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4B75-A964-C83B-ED49-1135189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7B6D36-3F54-4EE5-612E-62341C2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34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24C-2E61-3379-37C1-0A3F6684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489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23163C-70B4-7320-E6A5-2F2D7D4CB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40C1A-1DE0-FB73-7224-19DA31FC8A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AB8B1AF-BAA0-D206-1906-F85D62C712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2F65E8-3120-0B5C-1A24-75EB387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FEE7F7-0393-3BB7-86EB-7A3B899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B78F24-A552-A72B-744D-6F107AEC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6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E353D5-C4FB-798E-BA0F-3907586D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7D0A93D-DFAB-0B5D-E84C-72B775FD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78DDDE8-0EFB-8377-B3EE-CB1B760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733AF-FCBB-4E6E-D5EF-BC9FF795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0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F556E03-E11B-4690-7B09-AE0791C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C4EE413-21D8-00DC-ACAE-A98FFEB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709039-1D13-232F-C2CA-662CB81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B0BAF-92F2-8D6D-0711-BB21296CD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377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791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831FED-F244-6BC4-A759-BFB74BA26C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6467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4B60-22D8-4633-A4E5-3E932DF5B3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02/09/2021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Anne </a:t>
            </a:r>
            <a:r>
              <a:rPr lang="en-GB" dirty="0" err="1"/>
              <a:t>Pordes</a:t>
            </a:r>
            <a:r>
              <a:rPr lang="en-GB" dirty="0"/>
              <a:t> Bowers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039813" y="3143250"/>
            <a:ext cx="1462087" cy="14605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69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6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43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6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0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CE3-F27F-4ECA-838B-D2A479AD24E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D4D-9D4C-4EE4-9DF3-A8BD0F46A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4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9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72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3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53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70E9-3A04-46F8-BFD3-0690F48E333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095999" y="4182430"/>
            <a:ext cx="3559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0" i="1" dirty="0">
              <a:solidFill>
                <a:srgbClr val="00A898"/>
              </a:solidFill>
              <a:latin typeface="Candara Light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85560-2C83-7046-9D36-C28B9CA9AC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" y="3310"/>
            <a:ext cx="12180231" cy="6851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5DA299-44AA-444C-AFEC-D944AE39B57C}"/>
              </a:ext>
            </a:extLst>
          </p:cNvPr>
          <p:cNvSpPr/>
          <p:nvPr userDrawn="1"/>
        </p:nvSpPr>
        <p:spPr>
          <a:xfrm>
            <a:off x="0" y="0"/>
            <a:ext cx="12192000" cy="1381760"/>
          </a:xfrm>
          <a:prstGeom prst="rect">
            <a:avLst/>
          </a:prstGeom>
          <a:solidFill>
            <a:srgbClr val="00A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78AE9A1-BB10-5F4A-95E5-E175C367D0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81350"/>
            <a:ext cx="1066800" cy="4953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98C788B-B7C4-F740-97EA-C35EFFD365C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230187"/>
            <a:ext cx="1628543" cy="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13D64ED8-BAFC-BE0A-18B2-99195F580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13D64ED8-BAFC-BE0A-18B2-99195F580B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889EDBDC-D285-D641-1EAA-7D2C3D84E0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"/>
            <a:ext cx="12192000" cy="6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F50DA-F782-C706-1E3C-E98FBF15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8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3E1F8-D229-1146-21A1-CEED8060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5050E-1B78-03E8-A5E2-291FC2DF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88F5DE-B7A1-4EF2-8D8C-0E0BD31E3C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A575A95-ECF6-721C-7131-F61BA963A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050"/>
            <a:ext cx="12192000" cy="6843623"/>
          </a:xfrm>
          <a:prstGeom prst="rect">
            <a:avLst/>
          </a:prstGeom>
        </p:spPr>
      </p:pic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A575A95-ECF6-721C-7131-F61BA963A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5304" t="70373" b="4349"/>
          <a:stretch/>
        </p:blipFill>
        <p:spPr>
          <a:xfrm>
            <a:off x="9181070" y="5047778"/>
            <a:ext cx="3010930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A639766F-1AD9-AE2C-17D3-3C4DE246C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562C-1AD3-C7CB-F280-3DCBCC9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586AA-789E-7A56-9E92-4697C22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F534-7C3B-29E9-E207-8FBB6D39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F537-5DF5-9B4C-8E97-2BB5AC36DA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97D-154F-9CD8-FC8B-9DB10B92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7A9-68D4-52C7-B88B-D8A3D2B6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61B-B19D-BD42-8A8C-1E50CAF531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463B7871-DB52-7CDF-F213-4FB9C208D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27D01C-2EA0-F3BD-A931-C3D803CC2B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ctrTitle"/>
          </p:nvPr>
        </p:nvSpPr>
        <p:spPr>
          <a:xfrm>
            <a:off x="369888" y="2998788"/>
            <a:ext cx="11612562" cy="74453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/>
              <a:t>Integrated Front Door </a:t>
            </a:r>
            <a:br>
              <a:rPr lang="en-GB" sz="6000" b="1" dirty="0" smtClean="0"/>
            </a:br>
            <a:r>
              <a:rPr lang="en-GB" sz="6000" dirty="0" smtClean="0"/>
              <a:t>East Ham Pilot</a:t>
            </a:r>
            <a:br>
              <a:rPr lang="en-GB" sz="6000" dirty="0" smtClean="0"/>
            </a:br>
            <a:r>
              <a:rPr lang="en-GB" sz="2700" dirty="0" smtClean="0"/>
              <a:t>Christina Pace</a:t>
            </a:r>
            <a:endParaRPr lang="en-GB" sz="2700" b="1" dirty="0"/>
          </a:p>
        </p:txBody>
      </p:sp>
    </p:spTree>
    <p:extLst>
      <p:ext uri="{BB962C8B-B14F-4D97-AF65-F5344CB8AC3E}">
        <p14:creationId xmlns:p14="http://schemas.microsoft.com/office/powerpoint/2010/main" val="41341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6" y="1"/>
            <a:ext cx="10486321" cy="77964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aiming to deliver? </a:t>
            </a:r>
            <a:endParaRPr lang="en-GB" sz="4000" b="1" dirty="0">
              <a:solidFill>
                <a:srgbClr val="59B0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779648"/>
            <a:ext cx="11819823" cy="6078352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children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families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Newham experience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difficulties and challenges in their lives that can impact on their social and emotional development and health, alongside other areas of their lives. 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… if needs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 not responded to early enough, then some children go on to experience significant challenges as they grow and develop.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high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proportion of children and young people who agencies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services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 not meet thresholds for support;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 referred between agencies, which can result in delay and confusion;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Where they do meet thresholds for support, they have to wait considerable time for intervention;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There is a lack of join up across agencies in their response to children and families needs.</a:t>
            </a:r>
          </a:p>
          <a:p>
            <a:pPr marL="0" lv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 we want to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out a new approach to carrying out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initial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multi-agency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children and families needs who have an emerging emotional well-being or mental health need and would benefit from early help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in East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Ham between November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23 –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May 24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voluntary sector agencies and GP surgeries in East Ham will be able to refer children and young people, who they have concerns about their emotional well-being or their mental health, to the integrated front door.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6" y="1"/>
            <a:ext cx="10486321" cy="77964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 team look like? </a:t>
            </a:r>
            <a:endParaRPr lang="en-GB" sz="4000" b="1" dirty="0">
              <a:solidFill>
                <a:srgbClr val="59B0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779648"/>
            <a:ext cx="11819823" cy="6078352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integrated front door team will be made up of:</a:t>
            </a:r>
          </a:p>
          <a:p>
            <a:pPr marL="1073150" lvl="1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CAMHS clinician</a:t>
            </a:r>
          </a:p>
          <a:p>
            <a:pPr marL="1073150" lvl="1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Senior social worker</a:t>
            </a:r>
          </a:p>
          <a:p>
            <a:pPr marL="1073150" lvl="1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Early Help practitioner</a:t>
            </a:r>
          </a:p>
          <a:p>
            <a:pPr marL="1073150" lvl="1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Mental Health support team clinician</a:t>
            </a:r>
          </a:p>
          <a:p>
            <a:pPr marL="1073150" lvl="1"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Business support officer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team will meet twice a week to carry out a multi-agency triage of children, young people and families referred into the team.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will also be a full time social worker based in the team, who will screen all children/families referred – to ensure that where there are safeguarding concerns or child has a mental health crisis, these are referred into MASH/CAMHs Crisis Team</a:t>
            </a:r>
          </a:p>
          <a:p>
            <a:pPr lvl="0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14" y="1448120"/>
            <a:ext cx="11585896" cy="435133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‘test and learn’ programme – that we are aiming to trial with agencies in East Ham,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will be working closely with them to understand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is working well and where improvements may be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helpful, in order to inform wider service development. 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impact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IFD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 children/young people’s access to support (timeliness of decision making, ‘join up’ of planning to meet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needs, and the delivery of a creative ‘joined up’ approach to support/services);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has the impact of the IFD been on children’s emotional well-being;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schools, youth services, voluntary sector agencies, GPs and parent/carers experience of the service and whether it has led to an improvement in their experience of accessing support; and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unintended consequences of the IFD, so that these can be reviewed and inform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wider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change programme across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Newham.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41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B09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some of the questions that research might help with?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9B09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ham T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1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4.xml><?xml version="1.0" encoding="utf-8"?>
<a:theme xmlns:a="http://schemas.openxmlformats.org/drawingml/2006/main" name="Partner pink FINAL">
  <a:themeElements>
    <a:clrScheme name="NHC Rebrand Colours">
      <a:dk1>
        <a:srgbClr val="FFFFFF"/>
      </a:dk1>
      <a:lt1>
        <a:srgbClr val="FFFFFF"/>
      </a:lt1>
      <a:dk2>
        <a:srgbClr val="2C31C4"/>
      </a:dk2>
      <a:lt2>
        <a:srgbClr val="1CACEB"/>
      </a:lt2>
      <a:accent1>
        <a:srgbClr val="36CB3E"/>
      </a:accent1>
      <a:accent2>
        <a:srgbClr val="E01E9A"/>
      </a:accent2>
      <a:accent3>
        <a:srgbClr val="2C31C4"/>
      </a:accent3>
      <a:accent4>
        <a:srgbClr val="1CACEB"/>
      </a:accent4>
      <a:accent5>
        <a:srgbClr val="002060"/>
      </a:accent5>
      <a:accent6>
        <a:srgbClr val="1CACEB"/>
      </a:accent6>
      <a:hlink>
        <a:srgbClr val="1CACEB"/>
      </a:hlink>
      <a:folHlink>
        <a:srgbClr val="2C31C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 pink FINAL" id="{AFE46D5C-844B-471A-B8A8-394E94707FA3}" vid="{0EE2E606-F6CC-4036-A386-FEA28C472AF9}"/>
    </a:ext>
  </a:extLst>
</a:theme>
</file>

<file path=ppt/theme/theme5.xml><?xml version="1.0" encoding="utf-8"?>
<a:theme xmlns:a="http://schemas.openxmlformats.org/drawingml/2006/main" name="4_Custom Design">
  <a:themeElements>
    <a:clrScheme name="Newham">
      <a:dk1>
        <a:srgbClr val="262626"/>
      </a:dk1>
      <a:lt1>
        <a:sysClr val="window" lastClr="FFFFFF"/>
      </a:lt1>
      <a:dk2>
        <a:srgbClr val="565656"/>
      </a:dk2>
      <a:lt2>
        <a:srgbClr val="E7E6E6"/>
      </a:lt2>
      <a:accent1>
        <a:srgbClr val="00A897"/>
      </a:accent1>
      <a:accent2>
        <a:srgbClr val="EF7D04"/>
      </a:accent2>
      <a:accent3>
        <a:srgbClr val="E5232E"/>
      </a:accent3>
      <a:accent4>
        <a:srgbClr val="FAC323"/>
      </a:accent4>
      <a:accent5>
        <a:srgbClr val="0069B4"/>
      </a:accent5>
      <a:accent6>
        <a:srgbClr val="7552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FD223C5A-10A0-47BA-9616-597A3A283AE3}" vid="{C5545F67-E0C5-4F86-BFD6-F0D45146F4CD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1A96C7E9-AD91-4F90-97C2-DB84174C579E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4ADD228A-ABD7-4D49-BECA-5B022A830E6C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592F5E7545C4A93373CBC411CBFC9" ma:contentTypeVersion="17" ma:contentTypeDescription="Create a new document." ma:contentTypeScope="" ma:versionID="510dc592eaa011c76fb08a6146e68cef">
  <xsd:schema xmlns:xsd="http://www.w3.org/2001/XMLSchema" xmlns:xs="http://www.w3.org/2001/XMLSchema" xmlns:p="http://schemas.microsoft.com/office/2006/metadata/properties" xmlns:ns3="e0608636-b8ed-485d-9e84-f7dfcc41be4b" xmlns:ns4="79935d41-5c0f-4ba2-b8d0-8167e3b5883e" targetNamespace="http://schemas.microsoft.com/office/2006/metadata/properties" ma:root="true" ma:fieldsID="0eac03e161207d12656f73293b282195" ns3:_="" ns4:_="">
    <xsd:import namespace="e0608636-b8ed-485d-9e84-f7dfcc41be4b"/>
    <xsd:import namespace="79935d41-5c0f-4ba2-b8d0-8167e3b588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08636-b8ed-485d-9e84-f7dfcc41b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35d41-5c0f-4ba2-b8d0-8167e3b58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608636-b8ed-485d-9e84-f7dfcc41be4b" xsi:nil="true"/>
  </documentManagement>
</p:properties>
</file>

<file path=customXml/itemProps1.xml><?xml version="1.0" encoding="utf-8"?>
<ds:datastoreItem xmlns:ds="http://schemas.openxmlformats.org/officeDocument/2006/customXml" ds:itemID="{09CA12DC-4155-467D-9596-A94E679FA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08636-b8ed-485d-9e84-f7dfcc41be4b"/>
    <ds:schemaRef ds:uri="79935d41-5c0f-4ba2-b8d0-8167e3b58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B68C1-18D2-467B-B5F3-1C24A6DDC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F81F3-EEDC-447B-9E98-617C1697279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79935d41-5c0f-4ba2-b8d0-8167e3b5883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0608636-b8ed-485d-9e84-f7dfcc41be4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513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Candara Light</vt:lpstr>
      <vt:lpstr>Courier New</vt:lpstr>
      <vt:lpstr>Newham Teal</vt:lpstr>
      <vt:lpstr>2_Custom Design</vt:lpstr>
      <vt:lpstr>7_Custom Design</vt:lpstr>
      <vt:lpstr>Partner pink FINAL</vt:lpstr>
      <vt:lpstr>4_Custom Design</vt:lpstr>
      <vt:lpstr>3_Custom Design</vt:lpstr>
      <vt:lpstr>9_Custom Design</vt:lpstr>
      <vt:lpstr>1_Office Theme</vt:lpstr>
      <vt:lpstr>5_Custom Design</vt:lpstr>
      <vt:lpstr>6_Custom Design</vt:lpstr>
      <vt:lpstr>Custom Design</vt:lpstr>
      <vt:lpstr>1_Custom Design</vt:lpstr>
      <vt:lpstr>Integrated Front Door  East Ham Pilot Christina Pace</vt:lpstr>
      <vt:lpstr>What are we aiming to deliver? </vt:lpstr>
      <vt:lpstr>What will the team look like? </vt:lpstr>
      <vt:lpstr>PowerPoint Presentation</vt:lpstr>
    </vt:vector>
  </TitlesOfParts>
  <Company>oneSource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Elisia Reid</dc:creator>
  <cp:lastModifiedBy>Anne Bowers</cp:lastModifiedBy>
  <cp:revision>12</cp:revision>
  <dcterms:created xsi:type="dcterms:W3CDTF">2023-11-27T10:38:23Z</dcterms:created>
  <dcterms:modified xsi:type="dcterms:W3CDTF">2023-11-28T11:29:22Z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0x01010005A592F5E7545C4A93373CBC411CBFC9</vt:lpwstr>
  </property>
</Properties>
</file>