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9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0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comments/modernComment_168_F99BA9AD.xml" ContentType="application/vnd.ms-powerpoint.comments+xml"/>
  <Override PartName="/ppt/comments/modernComment_16A_364D2973.xml" ContentType="application/vnd.ms-powerpoint.comments+xml"/>
  <Override PartName="/ppt/notesSlides/notesSlide1.xml" ContentType="application/vnd.openxmlformats-officedocument.presentationml.notesSlide+xml"/>
  <Override PartName="/ppt/comments/modernComment_160_9A797D6.xml" ContentType="application/vnd.ms-powerpoint.comments+xml"/>
  <Override PartName="/ppt/comments/modernComment_16B_CA5CB7A5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8" r:id="rId5"/>
    <p:sldMasterId id="2147483672" r:id="rId6"/>
    <p:sldMasterId id="2147483684" r:id="rId7"/>
    <p:sldMasterId id="2147483696" r:id="rId8"/>
    <p:sldMasterId id="2147483708" r:id="rId9"/>
    <p:sldMasterId id="2147483723" r:id="rId10"/>
    <p:sldMasterId id="2147483735" r:id="rId11"/>
    <p:sldMasterId id="2147483743" r:id="rId12"/>
    <p:sldMasterId id="2147483750" r:id="rId13"/>
    <p:sldMasterId id="2147483757" r:id="rId14"/>
    <p:sldMasterId id="2147483764" r:id="rId15"/>
    <p:sldMasterId id="2147483772" r:id="rId16"/>
  </p:sldMasterIdLst>
  <p:notesMasterIdLst>
    <p:notesMasterId r:id="rId30"/>
  </p:notesMasterIdLst>
  <p:sldIdLst>
    <p:sldId id="271" r:id="rId17"/>
    <p:sldId id="377" r:id="rId18"/>
    <p:sldId id="359" r:id="rId19"/>
    <p:sldId id="360" r:id="rId20"/>
    <p:sldId id="362" r:id="rId21"/>
    <p:sldId id="352" r:id="rId22"/>
    <p:sldId id="363" r:id="rId23"/>
    <p:sldId id="371" r:id="rId24"/>
    <p:sldId id="370" r:id="rId25"/>
    <p:sldId id="372" r:id="rId26"/>
    <p:sldId id="373" r:id="rId27"/>
    <p:sldId id="369" r:id="rId28"/>
    <p:sldId id="36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5455AF-F114-DA00-DEC7-F0CF7F3AD56C}" name="Linda Wan" initials="LW" userId="S::linda.wan@newham.gov.uk::59fa7a9d-926a-41ef-babf-3f665165059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816F"/>
    <a:srgbClr val="EBB5B5"/>
    <a:srgbClr val="EDB4B4"/>
    <a:srgbClr val="006B6F"/>
    <a:srgbClr val="F56464"/>
    <a:srgbClr val="00A09D"/>
    <a:srgbClr val="469DA0"/>
    <a:srgbClr val="3DA1A0"/>
    <a:srgbClr val="1EA18B"/>
    <a:srgbClr val="4C9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0A689B-5545-98C5-ABF9-1679A033A32D}" v="289" dt="2024-12-24T12:44:21.931"/>
    <p1510:client id="{78E7329F-6EDC-0541-B1C1-AC3C14F189F2}" v="520" dt="2024-12-24T11:38:55.705"/>
    <p1510:client id="{CBA83C58-D3EC-CCB7-B834-AA4B64F76160}" v="39" dt="2024-12-24T13:08:35.4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Wan" userId="S::linda.wan@newham.gov.uk::59fa7a9d-926a-41ef-babf-3f665165059f" providerId="AD" clId="Web-{740A689B-5545-98C5-ABF9-1679A033A32D}"/>
    <pc:docChg chg="delSld modSld">
      <pc:chgData name="Linda Wan" userId="S::linda.wan@newham.gov.uk::59fa7a9d-926a-41ef-babf-3f665165059f" providerId="AD" clId="Web-{740A689B-5545-98C5-ABF9-1679A033A32D}" dt="2024-12-24T12:44:21.931" v="173"/>
      <pc:docMkLst>
        <pc:docMk/>
      </pc:docMkLst>
      <pc:sldChg chg="addSp delSp modSp">
        <pc:chgData name="Linda Wan" userId="S::linda.wan@newham.gov.uk::59fa7a9d-926a-41ef-babf-3f665165059f" providerId="AD" clId="Web-{740A689B-5545-98C5-ABF9-1679A033A32D}" dt="2024-12-24T12:44:15.384" v="172" actId="20577"/>
        <pc:sldMkLst>
          <pc:docMk/>
          <pc:sldMk cId="161978326" sldId="352"/>
        </pc:sldMkLst>
        <pc:spChg chg="del">
          <ac:chgData name="Linda Wan" userId="S::linda.wan@newham.gov.uk::59fa7a9d-926a-41ef-babf-3f665165059f" providerId="AD" clId="Web-{740A689B-5545-98C5-ABF9-1679A033A32D}" dt="2024-12-24T11:53:21.065" v="124"/>
          <ac:spMkLst>
            <pc:docMk/>
            <pc:sldMk cId="161978326" sldId="352"/>
            <ac:spMk id="2" creationId="{00000000-0000-0000-0000-000000000000}"/>
          </ac:spMkLst>
        </pc:spChg>
        <pc:spChg chg="del mod">
          <ac:chgData name="Linda Wan" userId="S::linda.wan@newham.gov.uk::59fa7a9d-926a-41ef-babf-3f665165059f" providerId="AD" clId="Web-{740A689B-5545-98C5-ABF9-1679A033A32D}" dt="2024-12-24T11:53:41.879" v="132"/>
          <ac:spMkLst>
            <pc:docMk/>
            <pc:sldMk cId="161978326" sldId="352"/>
            <ac:spMk id="4" creationId="{689E7BCE-77AE-3BB0-4EB7-74D1D140DDEE}"/>
          </ac:spMkLst>
        </pc:spChg>
        <pc:spChg chg="mod">
          <ac:chgData name="Linda Wan" userId="S::linda.wan@newham.gov.uk::59fa7a9d-926a-41ef-babf-3f665165059f" providerId="AD" clId="Web-{740A689B-5545-98C5-ABF9-1679A033A32D}" dt="2024-12-24T12:44:15.384" v="172" actId="20577"/>
          <ac:spMkLst>
            <pc:docMk/>
            <pc:sldMk cId="161978326" sldId="352"/>
            <ac:spMk id="5" creationId="{4E1E64EB-8BD1-942A-DA11-DDEDF9486E7F}"/>
          </ac:spMkLst>
        </pc:spChg>
        <pc:spChg chg="del">
          <ac:chgData name="Linda Wan" userId="S::linda.wan@newham.gov.uk::59fa7a9d-926a-41ef-babf-3f665165059f" providerId="AD" clId="Web-{740A689B-5545-98C5-ABF9-1679A033A32D}" dt="2024-12-24T11:53:43.754" v="133"/>
          <ac:spMkLst>
            <pc:docMk/>
            <pc:sldMk cId="161978326" sldId="352"/>
            <ac:spMk id="8" creationId="{C98A1FCD-6538-E92D-D471-E5DACFC5E6DB}"/>
          </ac:spMkLst>
        </pc:spChg>
        <pc:spChg chg="add del mod">
          <ac:chgData name="Linda Wan" userId="S::linda.wan@newham.gov.uk::59fa7a9d-926a-41ef-babf-3f665165059f" providerId="AD" clId="Web-{740A689B-5545-98C5-ABF9-1679A033A32D}" dt="2024-12-24T11:53:23.862" v="125"/>
          <ac:spMkLst>
            <pc:docMk/>
            <pc:sldMk cId="161978326" sldId="352"/>
            <ac:spMk id="9" creationId="{82D67A30-3471-F998-9701-0B1A5B6BE27F}"/>
          </ac:spMkLst>
        </pc:spChg>
        <pc:spChg chg="add mod">
          <ac:chgData name="Linda Wan" userId="S::linda.wan@newham.gov.uk::59fa7a9d-926a-41ef-babf-3f665165059f" providerId="AD" clId="Web-{740A689B-5545-98C5-ABF9-1679A033A32D}" dt="2024-12-24T11:53:24.425" v="126"/>
          <ac:spMkLst>
            <pc:docMk/>
            <pc:sldMk cId="161978326" sldId="352"/>
            <ac:spMk id="11" creationId="{BC27A7F4-D2EF-001A-C686-57C544E4CB47}"/>
          </ac:spMkLst>
        </pc:spChg>
        <pc:spChg chg="add del">
          <ac:chgData name="Linda Wan" userId="S::linda.wan@newham.gov.uk::59fa7a9d-926a-41ef-babf-3f665165059f" providerId="AD" clId="Web-{740A689B-5545-98C5-ABF9-1679A033A32D}" dt="2024-12-24T11:57:02.166" v="153"/>
          <ac:spMkLst>
            <pc:docMk/>
            <pc:sldMk cId="161978326" sldId="352"/>
            <ac:spMk id="13" creationId="{AD07FD5B-B11A-99D7-95EC-AE8336B1D26F}"/>
          </ac:spMkLst>
        </pc:spChg>
        <pc:picChg chg="del">
          <ac:chgData name="Linda Wan" userId="S::linda.wan@newham.gov.uk::59fa7a9d-926a-41ef-babf-3f665165059f" providerId="AD" clId="Web-{740A689B-5545-98C5-ABF9-1679A033A32D}" dt="2024-12-24T11:53:39.972" v="129"/>
          <ac:picMkLst>
            <pc:docMk/>
            <pc:sldMk cId="161978326" sldId="352"/>
            <ac:picMk id="3" creationId="{74A4CE7A-CB97-F734-6BA4-81CE40C7B98B}"/>
          </ac:picMkLst>
        </pc:picChg>
        <pc:cxnChg chg="del">
          <ac:chgData name="Linda Wan" userId="S::linda.wan@newham.gov.uk::59fa7a9d-926a-41ef-babf-3f665165059f" providerId="AD" clId="Web-{740A689B-5545-98C5-ABF9-1679A033A32D}" dt="2024-12-24T11:53:45.097" v="134"/>
          <ac:cxnSpMkLst>
            <pc:docMk/>
            <pc:sldMk cId="161978326" sldId="352"/>
            <ac:cxnSpMk id="6" creationId="{12BC4494-D10C-2296-1899-886BD31746ED}"/>
          </ac:cxnSpMkLst>
        </pc:cxnChg>
      </pc:sldChg>
      <pc:sldChg chg="addSp delSp modSp del">
        <pc:chgData name="Linda Wan" userId="S::linda.wan@newham.gov.uk::59fa7a9d-926a-41ef-babf-3f665165059f" providerId="AD" clId="Web-{740A689B-5545-98C5-ABF9-1679A033A32D}" dt="2024-12-24T12:44:21.931" v="173"/>
        <pc:sldMkLst>
          <pc:docMk/>
          <pc:sldMk cId="3226839694" sldId="361"/>
        </pc:sldMkLst>
        <pc:spChg chg="add del mod">
          <ac:chgData name="Linda Wan" userId="S::linda.wan@newham.gov.uk::59fa7a9d-926a-41ef-babf-3f665165059f" providerId="AD" clId="Web-{740A689B-5545-98C5-ABF9-1679A033A32D}" dt="2024-12-24T11:57:11.150" v="157" actId="20577"/>
          <ac:spMkLst>
            <pc:docMk/>
            <pc:sldMk cId="3226839694" sldId="361"/>
            <ac:spMk id="2" creationId="{34D264BA-DCDA-D811-7C26-9CFE08DB4F86}"/>
          </ac:spMkLst>
        </pc:spChg>
        <pc:spChg chg="add del">
          <ac:chgData name="Linda Wan" userId="S::linda.wan@newham.gov.uk::59fa7a9d-926a-41ef-babf-3f665165059f" providerId="AD" clId="Web-{740A689B-5545-98C5-ABF9-1679A033A32D}" dt="2024-12-24T11:57:08.166" v="155"/>
          <ac:spMkLst>
            <pc:docMk/>
            <pc:sldMk cId="3226839694" sldId="361"/>
            <ac:spMk id="5" creationId="{FCDA4B0B-0B2F-A873-B9B2-130C943A4C9A}"/>
          </ac:spMkLst>
        </pc:spChg>
      </pc:sldChg>
      <pc:sldChg chg="modSp">
        <pc:chgData name="Linda Wan" userId="S::linda.wan@newham.gov.uk::59fa7a9d-926a-41ef-babf-3f665165059f" providerId="AD" clId="Web-{740A689B-5545-98C5-ABF9-1679A033A32D}" dt="2024-12-24T11:49:43.715" v="29" actId="20577"/>
        <pc:sldMkLst>
          <pc:docMk/>
          <pc:sldMk cId="3395073957" sldId="363"/>
        </pc:sldMkLst>
        <pc:spChg chg="mod">
          <ac:chgData name="Linda Wan" userId="S::linda.wan@newham.gov.uk::59fa7a9d-926a-41ef-babf-3f665165059f" providerId="AD" clId="Web-{740A689B-5545-98C5-ABF9-1679A033A32D}" dt="2024-12-24T11:49:43.715" v="29" actId="20577"/>
          <ac:spMkLst>
            <pc:docMk/>
            <pc:sldMk cId="3395073957" sldId="363"/>
            <ac:spMk id="5" creationId="{4E1E64EB-8BD1-942A-DA11-DDEDF9486E7F}"/>
          </ac:spMkLst>
        </pc:spChg>
      </pc:sldChg>
      <pc:sldChg chg="delSp">
        <pc:chgData name="Linda Wan" userId="S::linda.wan@newham.gov.uk::59fa7a9d-926a-41ef-babf-3f665165059f" providerId="AD" clId="Web-{740A689B-5545-98C5-ABF9-1679A033A32D}" dt="2024-12-24T11:51:12.061" v="67"/>
        <pc:sldMkLst>
          <pc:docMk/>
          <pc:sldMk cId="1499084534" sldId="365"/>
        </pc:sldMkLst>
        <pc:spChg chg="del">
          <ac:chgData name="Linda Wan" userId="S::linda.wan@newham.gov.uk::59fa7a9d-926a-41ef-babf-3f665165059f" providerId="AD" clId="Web-{740A689B-5545-98C5-ABF9-1679A033A32D}" dt="2024-12-24T11:51:12.061" v="67"/>
          <ac:spMkLst>
            <pc:docMk/>
            <pc:sldMk cId="1499084534" sldId="365"/>
            <ac:spMk id="3" creationId="{46AE1175-C916-4EE8-06FC-8995321CF429}"/>
          </ac:spMkLst>
        </pc:spChg>
      </pc:sldChg>
      <pc:sldChg chg="modSp">
        <pc:chgData name="Linda Wan" userId="S::linda.wan@newham.gov.uk::59fa7a9d-926a-41ef-babf-3f665165059f" providerId="AD" clId="Web-{740A689B-5545-98C5-ABF9-1679A033A32D}" dt="2024-12-24T11:51:00.717" v="66" actId="20577"/>
        <pc:sldMkLst>
          <pc:docMk/>
          <pc:sldMk cId="1026978672" sldId="369"/>
        </pc:sldMkLst>
        <pc:spChg chg="mod">
          <ac:chgData name="Linda Wan" userId="S::linda.wan@newham.gov.uk::59fa7a9d-926a-41ef-babf-3f665165059f" providerId="AD" clId="Web-{740A689B-5545-98C5-ABF9-1679A033A32D}" dt="2024-12-24T11:51:00.717" v="66" actId="20577"/>
          <ac:spMkLst>
            <pc:docMk/>
            <pc:sldMk cId="1026978672" sldId="369"/>
            <ac:spMk id="5" creationId="{4E1E64EB-8BD1-942A-DA11-DDEDF9486E7F}"/>
          </ac:spMkLst>
        </pc:spChg>
      </pc:sldChg>
      <pc:sldChg chg="modSp">
        <pc:chgData name="Linda Wan" userId="S::linda.wan@newham.gov.uk::59fa7a9d-926a-41ef-babf-3f665165059f" providerId="AD" clId="Web-{740A689B-5545-98C5-ABF9-1679A033A32D}" dt="2024-12-24T11:47:37.992" v="1" actId="20577"/>
        <pc:sldMkLst>
          <pc:docMk/>
          <pc:sldMk cId="3232905145" sldId="370"/>
        </pc:sldMkLst>
        <pc:spChg chg="mod">
          <ac:chgData name="Linda Wan" userId="S::linda.wan@newham.gov.uk::59fa7a9d-926a-41ef-babf-3f665165059f" providerId="AD" clId="Web-{740A689B-5545-98C5-ABF9-1679A033A32D}" dt="2024-12-24T11:47:37.992" v="1" actId="20577"/>
          <ac:spMkLst>
            <pc:docMk/>
            <pc:sldMk cId="3232905145" sldId="370"/>
            <ac:spMk id="5" creationId="{4E1E64EB-8BD1-942A-DA11-DDEDF9486E7F}"/>
          </ac:spMkLst>
        </pc:spChg>
      </pc:sldChg>
      <pc:sldChg chg="modSp">
        <pc:chgData name="Linda Wan" userId="S::linda.wan@newham.gov.uk::59fa7a9d-926a-41ef-babf-3f665165059f" providerId="AD" clId="Web-{740A689B-5545-98C5-ABF9-1679A033A32D}" dt="2024-12-24T11:48:25.838" v="9" actId="20577"/>
        <pc:sldMkLst>
          <pc:docMk/>
          <pc:sldMk cId="368343954" sldId="372"/>
        </pc:sldMkLst>
        <pc:spChg chg="mod">
          <ac:chgData name="Linda Wan" userId="S::linda.wan@newham.gov.uk::59fa7a9d-926a-41ef-babf-3f665165059f" providerId="AD" clId="Web-{740A689B-5545-98C5-ABF9-1679A033A32D}" dt="2024-12-24T11:48:25.838" v="9" actId="20577"/>
          <ac:spMkLst>
            <pc:docMk/>
            <pc:sldMk cId="368343954" sldId="372"/>
            <ac:spMk id="5" creationId="{4E1E64EB-8BD1-942A-DA11-DDEDF9486E7F}"/>
          </ac:spMkLst>
        </pc:spChg>
      </pc:sldChg>
      <pc:sldChg chg="modSp">
        <pc:chgData name="Linda Wan" userId="S::linda.wan@newham.gov.uk::59fa7a9d-926a-41ef-babf-3f665165059f" providerId="AD" clId="Web-{740A689B-5545-98C5-ABF9-1679A033A32D}" dt="2024-12-24T11:49:07.589" v="23" actId="20577"/>
        <pc:sldMkLst>
          <pc:docMk/>
          <pc:sldMk cId="3669929554" sldId="373"/>
        </pc:sldMkLst>
        <pc:spChg chg="mod">
          <ac:chgData name="Linda Wan" userId="S::linda.wan@newham.gov.uk::59fa7a9d-926a-41ef-babf-3f665165059f" providerId="AD" clId="Web-{740A689B-5545-98C5-ABF9-1679A033A32D}" dt="2024-12-24T11:49:07.589" v="23" actId="20577"/>
          <ac:spMkLst>
            <pc:docMk/>
            <pc:sldMk cId="3669929554" sldId="373"/>
            <ac:spMk id="5" creationId="{4E1E64EB-8BD1-942A-DA11-DDEDF9486E7F}"/>
          </ac:spMkLst>
        </pc:spChg>
      </pc:sldChg>
      <pc:sldChg chg="modSp">
        <pc:chgData name="Linda Wan" userId="S::linda.wan@newham.gov.uk::59fa7a9d-926a-41ef-babf-3f665165059f" providerId="AD" clId="Web-{740A689B-5545-98C5-ABF9-1679A033A32D}" dt="2024-12-24T11:52:29.954" v="123" actId="20577"/>
        <pc:sldMkLst>
          <pc:docMk/>
          <pc:sldMk cId="312380761" sldId="377"/>
        </pc:sldMkLst>
        <pc:spChg chg="mod">
          <ac:chgData name="Linda Wan" userId="S::linda.wan@newham.gov.uk::59fa7a9d-926a-41ef-babf-3f665165059f" providerId="AD" clId="Web-{740A689B-5545-98C5-ABF9-1679A033A32D}" dt="2024-12-24T11:52:29.954" v="123" actId="20577"/>
          <ac:spMkLst>
            <pc:docMk/>
            <pc:sldMk cId="312380761" sldId="377"/>
            <ac:spMk id="6" creationId="{523898CE-E051-58EC-F161-BB106BCB9560}"/>
          </ac:spMkLst>
        </pc:spChg>
      </pc:sldChg>
    </pc:docChg>
  </pc:docChgLst>
  <pc:docChgLst>
    <pc:chgData name="Linda Wan" userId="S::linda.wan@newham.gov.uk::59fa7a9d-926a-41ef-babf-3f665165059f" providerId="AD" clId="Web-{87B9269C-114F-069F-C2DE-CE092DD45C4A}"/>
    <pc:docChg chg="modSld">
      <pc:chgData name="Linda Wan" userId="S::linda.wan@newham.gov.uk::59fa7a9d-926a-41ef-babf-3f665165059f" providerId="AD" clId="Web-{87B9269C-114F-069F-C2DE-CE092DD45C4A}" dt="2024-11-28T13:26:20.060" v="23" actId="20577"/>
      <pc:docMkLst>
        <pc:docMk/>
      </pc:docMkLst>
      <pc:sldChg chg="modSp">
        <pc:chgData name="Linda Wan" userId="S::linda.wan@newham.gov.uk::59fa7a9d-926a-41ef-babf-3f665165059f" providerId="AD" clId="Web-{87B9269C-114F-069F-C2DE-CE092DD45C4A}" dt="2024-11-28T13:25:53.341" v="21" actId="20577"/>
        <pc:sldMkLst>
          <pc:docMk/>
          <pc:sldMk cId="3226839694" sldId="361"/>
        </pc:sldMkLst>
      </pc:sldChg>
      <pc:sldChg chg="modSp">
        <pc:chgData name="Linda Wan" userId="S::linda.wan@newham.gov.uk::59fa7a9d-926a-41ef-babf-3f665165059f" providerId="AD" clId="Web-{87B9269C-114F-069F-C2DE-CE092DD45C4A}" dt="2024-11-28T13:24:24.135" v="13" actId="20577"/>
        <pc:sldMkLst>
          <pc:docMk/>
          <pc:sldMk cId="1026978672" sldId="369"/>
        </pc:sldMkLst>
        <pc:spChg chg="mod">
          <ac:chgData name="Linda Wan" userId="S::linda.wan@newham.gov.uk::59fa7a9d-926a-41ef-babf-3f665165059f" providerId="AD" clId="Web-{87B9269C-114F-069F-C2DE-CE092DD45C4A}" dt="2024-11-28T13:24:24.135" v="13" actId="20577"/>
          <ac:spMkLst>
            <pc:docMk/>
            <pc:sldMk cId="1026978672" sldId="369"/>
            <ac:spMk id="5" creationId="{4E1E64EB-8BD1-942A-DA11-DDEDF9486E7F}"/>
          </ac:spMkLst>
        </pc:spChg>
      </pc:sldChg>
      <pc:sldChg chg="modSp">
        <pc:chgData name="Linda Wan" userId="S::linda.wan@newham.gov.uk::59fa7a9d-926a-41ef-babf-3f665165059f" providerId="AD" clId="Web-{87B9269C-114F-069F-C2DE-CE092DD45C4A}" dt="2024-11-28T13:24:35.495" v="15" actId="20577"/>
        <pc:sldMkLst>
          <pc:docMk/>
          <pc:sldMk cId="1313348836" sldId="371"/>
        </pc:sldMkLst>
        <pc:spChg chg="mod">
          <ac:chgData name="Linda Wan" userId="S::linda.wan@newham.gov.uk::59fa7a9d-926a-41ef-babf-3f665165059f" providerId="AD" clId="Web-{87B9269C-114F-069F-C2DE-CE092DD45C4A}" dt="2024-11-28T13:24:35.495" v="15" actId="20577"/>
          <ac:spMkLst>
            <pc:docMk/>
            <pc:sldMk cId="1313348836" sldId="371"/>
            <ac:spMk id="5" creationId="{4E1E64EB-8BD1-942A-DA11-DDEDF9486E7F}"/>
          </ac:spMkLst>
        </pc:spChg>
      </pc:sldChg>
      <pc:sldChg chg="modSp">
        <pc:chgData name="Linda Wan" userId="S::linda.wan@newham.gov.uk::59fa7a9d-926a-41ef-babf-3f665165059f" providerId="AD" clId="Web-{87B9269C-114F-069F-C2DE-CE092DD45C4A}" dt="2024-11-28T13:24:29.042" v="14" actId="20577"/>
        <pc:sldMkLst>
          <pc:docMk/>
          <pc:sldMk cId="368343954" sldId="372"/>
        </pc:sldMkLst>
        <pc:spChg chg="mod">
          <ac:chgData name="Linda Wan" userId="S::linda.wan@newham.gov.uk::59fa7a9d-926a-41ef-babf-3f665165059f" providerId="AD" clId="Web-{87B9269C-114F-069F-C2DE-CE092DD45C4A}" dt="2024-11-28T13:24:29.042" v="14" actId="20577"/>
          <ac:spMkLst>
            <pc:docMk/>
            <pc:sldMk cId="368343954" sldId="372"/>
            <ac:spMk id="5" creationId="{4E1E64EB-8BD1-942A-DA11-DDEDF9486E7F}"/>
          </ac:spMkLst>
        </pc:spChg>
      </pc:sldChg>
      <pc:sldChg chg="modSp">
        <pc:chgData name="Linda Wan" userId="S::linda.wan@newham.gov.uk::59fa7a9d-926a-41ef-babf-3f665165059f" providerId="AD" clId="Web-{87B9269C-114F-069F-C2DE-CE092DD45C4A}" dt="2024-11-28T13:26:20.060" v="23" actId="20577"/>
        <pc:sldMkLst>
          <pc:docMk/>
          <pc:sldMk cId="1995349827" sldId="378"/>
        </pc:sldMkLst>
      </pc:sldChg>
      <pc:sldChg chg="modSp">
        <pc:chgData name="Linda Wan" userId="S::linda.wan@newham.gov.uk::59fa7a9d-926a-41ef-babf-3f665165059f" providerId="AD" clId="Web-{87B9269C-114F-069F-C2DE-CE092DD45C4A}" dt="2024-11-28T13:22:18.897" v="6" actId="20577"/>
        <pc:sldMkLst>
          <pc:docMk/>
          <pc:sldMk cId="2744366800" sldId="380"/>
        </pc:sldMkLst>
      </pc:sldChg>
    </pc:docChg>
  </pc:docChgLst>
  <pc:docChgLst>
    <pc:chgData name="Linda Wan" userId="S::linda.wan@newham.gov.uk::59fa7a9d-926a-41ef-babf-3f665165059f" providerId="AD" clId="Web-{7CD0DF85-03F7-AA2A-5252-C4ADAE0A7CA6}"/>
    <pc:docChg chg="delSld modSld sldOrd">
      <pc:chgData name="Linda Wan" userId="S::linda.wan@newham.gov.uk::59fa7a9d-926a-41ef-babf-3f665165059f" providerId="AD" clId="Web-{7CD0DF85-03F7-AA2A-5252-C4ADAE0A7CA6}" dt="2024-11-11T17:31:39.456" v="490"/>
      <pc:docMkLst>
        <pc:docMk/>
      </pc:docMkLst>
      <pc:sldChg chg="modSp">
        <pc:chgData name="Linda Wan" userId="S::linda.wan@newham.gov.uk::59fa7a9d-926a-41ef-babf-3f665165059f" providerId="AD" clId="Web-{7CD0DF85-03F7-AA2A-5252-C4ADAE0A7CA6}" dt="2024-11-11T17:28:54.045" v="480"/>
        <pc:sldMkLst>
          <pc:docMk/>
          <pc:sldMk cId="1670249580" sldId="267"/>
        </pc:sldMkLst>
      </pc:sldChg>
      <pc:sldChg chg="delSp">
        <pc:chgData name="Linda Wan" userId="S::linda.wan@newham.gov.uk::59fa7a9d-926a-41ef-babf-3f665165059f" providerId="AD" clId="Web-{7CD0DF85-03F7-AA2A-5252-C4ADAE0A7CA6}" dt="2024-11-11T17:31:39.456" v="490"/>
        <pc:sldMkLst>
          <pc:docMk/>
          <pc:sldMk cId="1143773327" sldId="300"/>
        </pc:sldMkLst>
      </pc:sldChg>
      <pc:sldChg chg="modSp">
        <pc:chgData name="Linda Wan" userId="S::linda.wan@newham.gov.uk::59fa7a9d-926a-41ef-babf-3f665165059f" providerId="AD" clId="Web-{7CD0DF85-03F7-AA2A-5252-C4ADAE0A7CA6}" dt="2024-11-11T16:44:43.142" v="333"/>
        <pc:sldMkLst>
          <pc:docMk/>
          <pc:sldMk cId="4083358213" sldId="332"/>
        </pc:sldMkLst>
      </pc:sldChg>
      <pc:sldChg chg="delSp">
        <pc:chgData name="Linda Wan" userId="S::linda.wan@newham.gov.uk::59fa7a9d-926a-41ef-babf-3f665165059f" providerId="AD" clId="Web-{7CD0DF85-03F7-AA2A-5252-C4ADAE0A7CA6}" dt="2024-11-11T17:31:29.268" v="486"/>
        <pc:sldMkLst>
          <pc:docMk/>
          <pc:sldMk cId="3397873415" sldId="333"/>
        </pc:sldMkLst>
      </pc:sldChg>
      <pc:sldChg chg="addSp delSp modSp">
        <pc:chgData name="Linda Wan" userId="S::linda.wan@newham.gov.uk::59fa7a9d-926a-41ef-babf-3f665165059f" providerId="AD" clId="Web-{7CD0DF85-03F7-AA2A-5252-C4ADAE0A7CA6}" dt="2024-11-11T17:31:11.486" v="485" actId="20577"/>
        <pc:sldMkLst>
          <pc:docMk/>
          <pc:sldMk cId="500226329" sldId="334"/>
        </pc:sldMkLst>
      </pc:sldChg>
      <pc:sldChg chg="modSp del ord">
        <pc:chgData name="Linda Wan" userId="S::linda.wan@newham.gov.uk::59fa7a9d-926a-41ef-babf-3f665165059f" providerId="AD" clId="Web-{7CD0DF85-03F7-AA2A-5252-C4ADAE0A7CA6}" dt="2024-11-11T17:28:26.123" v="468"/>
        <pc:sldMkLst>
          <pc:docMk/>
          <pc:sldMk cId="2029667311" sldId="337"/>
        </pc:sldMkLst>
      </pc:sldChg>
      <pc:sldChg chg="modSp">
        <pc:chgData name="Linda Wan" userId="S::linda.wan@newham.gov.uk::59fa7a9d-926a-41ef-babf-3f665165059f" providerId="AD" clId="Web-{7CD0DF85-03F7-AA2A-5252-C4ADAE0A7CA6}" dt="2024-11-11T17:18:43.858" v="352" actId="20577"/>
        <pc:sldMkLst>
          <pc:docMk/>
          <pc:sldMk cId="541693578" sldId="338"/>
        </pc:sldMkLst>
      </pc:sldChg>
      <pc:sldChg chg="del">
        <pc:chgData name="Linda Wan" userId="S::linda.wan@newham.gov.uk::59fa7a9d-926a-41ef-babf-3f665165059f" providerId="AD" clId="Web-{7CD0DF85-03F7-AA2A-5252-C4ADAE0A7CA6}" dt="2024-11-11T16:46:08.114" v="334"/>
        <pc:sldMkLst>
          <pc:docMk/>
          <pc:sldMk cId="3081005394" sldId="339"/>
        </pc:sldMkLst>
      </pc:sldChg>
    </pc:docChg>
  </pc:docChgLst>
  <pc:docChgLst>
    <pc:chgData name="Daniel Nichols" userId="S::daniel.nichols@newham.gov.uk::5109a480-43ea-4377-a442-0c1f8b9c4a66" providerId="AD" clId="Web-{C0803293-4D78-C7E4-4DFF-3AEBB40B5B36}"/>
    <pc:docChg chg="modSld">
      <pc:chgData name="Daniel Nichols" userId="S::daniel.nichols@newham.gov.uk::5109a480-43ea-4377-a442-0c1f8b9c4a66" providerId="AD" clId="Web-{C0803293-4D78-C7E4-4DFF-3AEBB40B5B36}" dt="2024-11-28T13:30:42.622" v="774" actId="20577"/>
      <pc:docMkLst>
        <pc:docMk/>
      </pc:docMkLst>
      <pc:sldChg chg="modSp">
        <pc:chgData name="Daniel Nichols" userId="S::daniel.nichols@newham.gov.uk::5109a480-43ea-4377-a442-0c1f8b9c4a66" providerId="AD" clId="Web-{C0803293-4D78-C7E4-4DFF-3AEBB40B5B36}" dt="2024-11-28T11:56:52.449" v="617" actId="20577"/>
        <pc:sldMkLst>
          <pc:docMk/>
          <pc:sldMk cId="161978326" sldId="352"/>
        </pc:sldMkLst>
        <pc:spChg chg="mod">
          <ac:chgData name="Daniel Nichols" userId="S::daniel.nichols@newham.gov.uk::5109a480-43ea-4377-a442-0c1f8b9c4a66" providerId="AD" clId="Web-{C0803293-4D78-C7E4-4DFF-3AEBB40B5B36}" dt="2024-11-28T11:56:52.449" v="617" actId="20577"/>
          <ac:spMkLst>
            <pc:docMk/>
            <pc:sldMk cId="161978326" sldId="352"/>
            <ac:spMk id="5" creationId="{4E1E64EB-8BD1-942A-DA11-DDEDF9486E7F}"/>
          </ac:spMkLst>
        </pc:spChg>
      </pc:sldChg>
      <pc:sldChg chg="modSp">
        <pc:chgData name="Daniel Nichols" userId="S::daniel.nichols@newham.gov.uk::5109a480-43ea-4377-a442-0c1f8b9c4a66" providerId="AD" clId="Web-{C0803293-4D78-C7E4-4DFF-3AEBB40B5B36}" dt="2024-11-28T11:51:08.375" v="507" actId="20577"/>
        <pc:sldMkLst>
          <pc:docMk/>
          <pc:sldMk cId="3226839694" sldId="361"/>
        </pc:sldMkLst>
      </pc:sldChg>
      <pc:sldChg chg="addSp delSp modSp">
        <pc:chgData name="Daniel Nichols" userId="S::daniel.nichols@newham.gov.uk::5109a480-43ea-4377-a442-0c1f8b9c4a66" providerId="AD" clId="Web-{C0803293-4D78-C7E4-4DFF-3AEBB40B5B36}" dt="2024-11-28T13:29:50.558" v="771" actId="1076"/>
        <pc:sldMkLst>
          <pc:docMk/>
          <pc:sldMk cId="3395073957" sldId="363"/>
        </pc:sldMkLst>
        <pc:spChg chg="mod">
          <ac:chgData name="Daniel Nichols" userId="S::daniel.nichols@newham.gov.uk::5109a480-43ea-4377-a442-0c1f8b9c4a66" providerId="AD" clId="Web-{C0803293-4D78-C7E4-4DFF-3AEBB40B5B36}" dt="2024-11-28T13:11:47.925" v="620" actId="20577"/>
          <ac:spMkLst>
            <pc:docMk/>
            <pc:sldMk cId="3395073957" sldId="363"/>
            <ac:spMk id="5" creationId="{4E1E64EB-8BD1-942A-DA11-DDEDF9486E7F}"/>
          </ac:spMkLst>
        </pc:spChg>
      </pc:sldChg>
      <pc:sldChg chg="modSp">
        <pc:chgData name="Daniel Nichols" userId="S::daniel.nichols@newham.gov.uk::5109a480-43ea-4377-a442-0c1f8b9c4a66" providerId="AD" clId="Web-{C0803293-4D78-C7E4-4DFF-3AEBB40B5B36}" dt="2024-11-28T13:30:42.622" v="774" actId="20577"/>
        <pc:sldMkLst>
          <pc:docMk/>
          <pc:sldMk cId="1313348836" sldId="371"/>
        </pc:sldMkLst>
        <pc:spChg chg="mod">
          <ac:chgData name="Daniel Nichols" userId="S::daniel.nichols@newham.gov.uk::5109a480-43ea-4377-a442-0c1f8b9c4a66" providerId="AD" clId="Web-{C0803293-4D78-C7E4-4DFF-3AEBB40B5B36}" dt="2024-11-28T13:30:42.622" v="774" actId="20577"/>
          <ac:spMkLst>
            <pc:docMk/>
            <pc:sldMk cId="1313348836" sldId="371"/>
            <ac:spMk id="5" creationId="{4E1E64EB-8BD1-942A-DA11-DDEDF9486E7F}"/>
          </ac:spMkLst>
        </pc:spChg>
      </pc:sldChg>
    </pc:docChg>
  </pc:docChgLst>
  <pc:docChgLst>
    <pc:chgData name="Daniel Nichols" userId="S::daniel.nichols@newham.gov.uk::5109a480-43ea-4377-a442-0c1f8b9c4a66" providerId="AD" clId="Web-{CBA83C58-D3EC-CCB7-B834-AA4B64F76160}"/>
    <pc:docChg chg="modSld">
      <pc:chgData name="Daniel Nichols" userId="S::daniel.nichols@newham.gov.uk::5109a480-43ea-4377-a442-0c1f8b9c4a66" providerId="AD" clId="Web-{CBA83C58-D3EC-CCB7-B834-AA4B64F76160}" dt="2024-12-24T13:08:33.425" v="19" actId="20577"/>
      <pc:docMkLst>
        <pc:docMk/>
      </pc:docMkLst>
      <pc:sldChg chg="delSp modSp">
        <pc:chgData name="Daniel Nichols" userId="S::daniel.nichols@newham.gov.uk::5109a480-43ea-4377-a442-0c1f8b9c4a66" providerId="AD" clId="Web-{CBA83C58-D3EC-CCB7-B834-AA4B64F76160}" dt="2024-12-24T13:07:45.423" v="4"/>
        <pc:sldMkLst>
          <pc:docMk/>
          <pc:sldMk cId="894844136" sldId="359"/>
        </pc:sldMkLst>
        <pc:spChg chg="del mod">
          <ac:chgData name="Daniel Nichols" userId="S::daniel.nichols@newham.gov.uk::5109a480-43ea-4377-a442-0c1f8b9c4a66" providerId="AD" clId="Web-{CBA83C58-D3EC-CCB7-B834-AA4B64F76160}" dt="2024-12-24T13:07:45.423" v="4"/>
          <ac:spMkLst>
            <pc:docMk/>
            <pc:sldMk cId="894844136" sldId="359"/>
            <ac:spMk id="4" creationId="{BDF0BC49-9A56-3BB6-7D52-19D550EFCEE9}"/>
          </ac:spMkLst>
        </pc:spChg>
      </pc:sldChg>
      <pc:sldChg chg="delSp modSp">
        <pc:chgData name="Daniel Nichols" userId="S::daniel.nichols@newham.gov.uk::5109a480-43ea-4377-a442-0c1f8b9c4a66" providerId="AD" clId="Web-{CBA83C58-D3EC-CCB7-B834-AA4B64F76160}" dt="2024-12-24T13:07:52.892" v="6"/>
        <pc:sldMkLst>
          <pc:docMk/>
          <pc:sldMk cId="4187728301" sldId="360"/>
        </pc:sldMkLst>
        <pc:spChg chg="del mod">
          <ac:chgData name="Daniel Nichols" userId="S::daniel.nichols@newham.gov.uk::5109a480-43ea-4377-a442-0c1f8b9c4a66" providerId="AD" clId="Web-{CBA83C58-D3EC-CCB7-B834-AA4B64F76160}" dt="2024-12-24T13:07:52.892" v="6"/>
          <ac:spMkLst>
            <pc:docMk/>
            <pc:sldMk cId="4187728301" sldId="360"/>
            <ac:spMk id="7" creationId="{B75453CA-DE67-E063-9AF5-25DEF426CF29}"/>
          </ac:spMkLst>
        </pc:spChg>
      </pc:sldChg>
      <pc:sldChg chg="delSp modSp">
        <pc:chgData name="Daniel Nichols" userId="S::daniel.nichols@newham.gov.uk::5109a480-43ea-4377-a442-0c1f8b9c4a66" providerId="AD" clId="Web-{CBA83C58-D3EC-CCB7-B834-AA4B64F76160}" dt="2024-12-24T13:08:00.408" v="8"/>
        <pc:sldMkLst>
          <pc:docMk/>
          <pc:sldMk cId="911026547" sldId="362"/>
        </pc:sldMkLst>
        <pc:spChg chg="del mod">
          <ac:chgData name="Daniel Nichols" userId="S::daniel.nichols@newham.gov.uk::5109a480-43ea-4377-a442-0c1f8b9c4a66" providerId="AD" clId="Web-{CBA83C58-D3EC-CCB7-B834-AA4B64F76160}" dt="2024-12-24T13:08:00.408" v="8"/>
          <ac:spMkLst>
            <pc:docMk/>
            <pc:sldMk cId="911026547" sldId="362"/>
            <ac:spMk id="3" creationId="{29AC4490-DF8C-AD59-D137-FAB573849707}"/>
          </ac:spMkLst>
        </pc:spChg>
      </pc:sldChg>
      <pc:sldChg chg="delSp modSp">
        <pc:chgData name="Daniel Nichols" userId="S::daniel.nichols@newham.gov.uk::5109a480-43ea-4377-a442-0c1f8b9c4a66" providerId="AD" clId="Web-{CBA83C58-D3EC-CCB7-B834-AA4B64F76160}" dt="2024-12-24T13:08:06.643" v="10"/>
        <pc:sldMkLst>
          <pc:docMk/>
          <pc:sldMk cId="3395073957" sldId="363"/>
        </pc:sldMkLst>
        <pc:spChg chg="del mod">
          <ac:chgData name="Daniel Nichols" userId="S::daniel.nichols@newham.gov.uk::5109a480-43ea-4377-a442-0c1f8b9c4a66" providerId="AD" clId="Web-{CBA83C58-D3EC-CCB7-B834-AA4B64F76160}" dt="2024-12-24T13:08:06.643" v="10"/>
          <ac:spMkLst>
            <pc:docMk/>
            <pc:sldMk cId="3395073957" sldId="363"/>
            <ac:spMk id="4" creationId="{DA4196A0-C618-607B-399C-20648804338E}"/>
          </ac:spMkLst>
        </pc:spChg>
      </pc:sldChg>
      <pc:sldChg chg="modSp">
        <pc:chgData name="Daniel Nichols" userId="S::daniel.nichols@newham.gov.uk::5109a480-43ea-4377-a442-0c1f8b9c4a66" providerId="AD" clId="Web-{CBA83C58-D3EC-CCB7-B834-AA4B64F76160}" dt="2024-12-24T13:08:33.425" v="19" actId="20577"/>
        <pc:sldMkLst>
          <pc:docMk/>
          <pc:sldMk cId="1026978672" sldId="369"/>
        </pc:sldMkLst>
        <pc:spChg chg="mod">
          <ac:chgData name="Daniel Nichols" userId="S::daniel.nichols@newham.gov.uk::5109a480-43ea-4377-a442-0c1f8b9c4a66" providerId="AD" clId="Web-{CBA83C58-D3EC-CCB7-B834-AA4B64F76160}" dt="2024-12-24T13:08:33.425" v="19" actId="20577"/>
          <ac:spMkLst>
            <pc:docMk/>
            <pc:sldMk cId="1026978672" sldId="369"/>
            <ac:spMk id="3" creationId="{D91F3675-2D90-E2E4-EC1F-C2779438FBC8}"/>
          </ac:spMkLst>
        </pc:spChg>
      </pc:sldChg>
      <pc:sldChg chg="delSp modSp">
        <pc:chgData name="Daniel Nichols" userId="S::daniel.nichols@newham.gov.uk::5109a480-43ea-4377-a442-0c1f8b9c4a66" providerId="AD" clId="Web-{CBA83C58-D3EC-CCB7-B834-AA4B64F76160}" dt="2024-12-24T13:08:19.362" v="14"/>
        <pc:sldMkLst>
          <pc:docMk/>
          <pc:sldMk cId="3232905145" sldId="370"/>
        </pc:sldMkLst>
        <pc:spChg chg="del mod">
          <ac:chgData name="Daniel Nichols" userId="S::daniel.nichols@newham.gov.uk::5109a480-43ea-4377-a442-0c1f8b9c4a66" providerId="AD" clId="Web-{CBA83C58-D3EC-CCB7-B834-AA4B64F76160}" dt="2024-12-24T13:08:19.362" v="14"/>
          <ac:spMkLst>
            <pc:docMk/>
            <pc:sldMk cId="3232905145" sldId="370"/>
            <ac:spMk id="4" creationId="{5FFBB8A8-DF03-3FFF-9E40-B3E19A33240E}"/>
          </ac:spMkLst>
        </pc:spChg>
      </pc:sldChg>
      <pc:sldChg chg="delSp modSp">
        <pc:chgData name="Daniel Nichols" userId="S::daniel.nichols@newham.gov.uk::5109a480-43ea-4377-a442-0c1f8b9c4a66" providerId="AD" clId="Web-{CBA83C58-D3EC-CCB7-B834-AA4B64F76160}" dt="2024-12-24T13:08:13.377" v="12"/>
        <pc:sldMkLst>
          <pc:docMk/>
          <pc:sldMk cId="1313348836" sldId="371"/>
        </pc:sldMkLst>
        <pc:spChg chg="del mod">
          <ac:chgData name="Daniel Nichols" userId="S::daniel.nichols@newham.gov.uk::5109a480-43ea-4377-a442-0c1f8b9c4a66" providerId="AD" clId="Web-{CBA83C58-D3EC-CCB7-B834-AA4B64F76160}" dt="2024-12-24T13:08:13.377" v="12"/>
          <ac:spMkLst>
            <pc:docMk/>
            <pc:sldMk cId="1313348836" sldId="371"/>
            <ac:spMk id="3" creationId="{22266845-0C30-A1F9-D076-A9D032A1DDD7}"/>
          </ac:spMkLst>
        </pc:spChg>
      </pc:sldChg>
      <pc:sldChg chg="delSp modSp">
        <pc:chgData name="Daniel Nichols" userId="S::daniel.nichols@newham.gov.uk::5109a480-43ea-4377-a442-0c1f8b9c4a66" providerId="AD" clId="Web-{CBA83C58-D3EC-CCB7-B834-AA4B64F76160}" dt="2024-12-24T13:08:25.050" v="16"/>
        <pc:sldMkLst>
          <pc:docMk/>
          <pc:sldMk cId="368343954" sldId="372"/>
        </pc:sldMkLst>
        <pc:spChg chg="del mod">
          <ac:chgData name="Daniel Nichols" userId="S::daniel.nichols@newham.gov.uk::5109a480-43ea-4377-a442-0c1f8b9c4a66" providerId="AD" clId="Web-{CBA83C58-D3EC-CCB7-B834-AA4B64F76160}" dt="2024-12-24T13:08:25.050" v="16"/>
          <ac:spMkLst>
            <pc:docMk/>
            <pc:sldMk cId="368343954" sldId="372"/>
            <ac:spMk id="3" creationId="{69B5B3F9-AC5A-CEF2-C9B8-50DC35BCAD21}"/>
          </ac:spMkLst>
        </pc:spChg>
      </pc:sldChg>
      <pc:sldChg chg="delSp modSp">
        <pc:chgData name="Daniel Nichols" userId="S::daniel.nichols@newham.gov.uk::5109a480-43ea-4377-a442-0c1f8b9c4a66" providerId="AD" clId="Web-{CBA83C58-D3EC-CCB7-B834-AA4B64F76160}" dt="2024-12-24T13:08:30.378" v="18"/>
        <pc:sldMkLst>
          <pc:docMk/>
          <pc:sldMk cId="3669929554" sldId="373"/>
        </pc:sldMkLst>
        <pc:spChg chg="del mod">
          <ac:chgData name="Daniel Nichols" userId="S::daniel.nichols@newham.gov.uk::5109a480-43ea-4377-a442-0c1f8b9c4a66" providerId="AD" clId="Web-{CBA83C58-D3EC-CCB7-B834-AA4B64F76160}" dt="2024-12-24T13:08:30.378" v="18"/>
          <ac:spMkLst>
            <pc:docMk/>
            <pc:sldMk cId="3669929554" sldId="373"/>
            <ac:spMk id="3" creationId="{6B18010F-28EE-8AC0-6279-146A826E9BA5}"/>
          </ac:spMkLst>
        </pc:spChg>
      </pc:sldChg>
      <pc:sldChg chg="delSp modSp">
        <pc:chgData name="Daniel Nichols" userId="S::daniel.nichols@newham.gov.uk::5109a480-43ea-4377-a442-0c1f8b9c4a66" providerId="AD" clId="Web-{CBA83C58-D3EC-CCB7-B834-AA4B64F76160}" dt="2024-12-24T13:07:35.423" v="2"/>
        <pc:sldMkLst>
          <pc:docMk/>
          <pc:sldMk cId="312380761" sldId="377"/>
        </pc:sldMkLst>
        <pc:spChg chg="del mod">
          <ac:chgData name="Daniel Nichols" userId="S::daniel.nichols@newham.gov.uk::5109a480-43ea-4377-a442-0c1f8b9c4a66" providerId="AD" clId="Web-{CBA83C58-D3EC-CCB7-B834-AA4B64F76160}" dt="2024-12-24T13:07:35.423" v="2"/>
          <ac:spMkLst>
            <pc:docMk/>
            <pc:sldMk cId="312380761" sldId="377"/>
            <ac:spMk id="6" creationId="{523898CE-E051-58EC-F161-BB106BCB9560}"/>
          </ac:spMkLst>
        </pc:spChg>
      </pc:sldChg>
    </pc:docChg>
  </pc:docChgLst>
  <pc:docChgLst>
    <pc:chgData name="Linda Wan" userId="S::linda.wan@newham.gov.uk::59fa7a9d-926a-41ef-babf-3f665165059f" providerId="AD" clId="Web-{832665FE-DE41-1ED5-D11B-72268DCDE93D}"/>
    <pc:docChg chg="addSld delSld modSld">
      <pc:chgData name="Linda Wan" userId="S::linda.wan@newham.gov.uk::59fa7a9d-926a-41ef-babf-3f665165059f" providerId="AD" clId="Web-{832665FE-DE41-1ED5-D11B-72268DCDE93D}" dt="2024-11-04T20:17:55.271" v="439"/>
      <pc:docMkLst>
        <pc:docMk/>
      </pc:docMkLst>
      <pc:sldChg chg="modSp">
        <pc:chgData name="Linda Wan" userId="S::linda.wan@newham.gov.uk::59fa7a9d-926a-41ef-babf-3f665165059f" providerId="AD" clId="Web-{832665FE-DE41-1ED5-D11B-72268DCDE93D}" dt="2024-11-04T20:17:55.271" v="439"/>
        <pc:sldMkLst>
          <pc:docMk/>
          <pc:sldMk cId="1670249580" sldId="267"/>
        </pc:sldMkLst>
      </pc:sldChg>
      <pc:sldChg chg="modSp add del">
        <pc:chgData name="Linda Wan" userId="S::linda.wan@newham.gov.uk::59fa7a9d-926a-41ef-babf-3f665165059f" providerId="AD" clId="Web-{832665FE-DE41-1ED5-D11B-72268DCDE93D}" dt="2024-11-04T20:17:10.958" v="437"/>
        <pc:sldMkLst>
          <pc:docMk/>
          <pc:sldMk cId="4083358213" sldId="332"/>
        </pc:sldMkLst>
      </pc:sldChg>
    </pc:docChg>
  </pc:docChgLst>
  <pc:docChgLst>
    <pc:chgData name="Daniel Nichols" userId="S::daniel.nichols@newham.gov.uk::5109a480-43ea-4377-a442-0c1f8b9c4a66" providerId="AD" clId="Web-{4C211962-7D81-FE92-4C1D-579443DD0162}"/>
    <pc:docChg chg="modSld">
      <pc:chgData name="Daniel Nichols" userId="S::daniel.nichols@newham.gov.uk::5109a480-43ea-4377-a442-0c1f8b9c4a66" providerId="AD" clId="Web-{4C211962-7D81-FE92-4C1D-579443DD0162}" dt="2024-11-28T16:30:24.227" v="604" actId="14100"/>
      <pc:docMkLst>
        <pc:docMk/>
      </pc:docMkLst>
      <pc:sldChg chg="addSp delSp modSp">
        <pc:chgData name="Daniel Nichols" userId="S::daniel.nichols@newham.gov.uk::5109a480-43ea-4377-a442-0c1f8b9c4a66" providerId="AD" clId="Web-{4C211962-7D81-FE92-4C1D-579443DD0162}" dt="2024-11-28T14:54:48.535" v="262" actId="1076"/>
        <pc:sldMkLst>
          <pc:docMk/>
          <pc:sldMk cId="3395073957" sldId="363"/>
        </pc:sldMkLst>
      </pc:sldChg>
      <pc:sldChg chg="modSp">
        <pc:chgData name="Daniel Nichols" userId="S::daniel.nichols@newham.gov.uk::5109a480-43ea-4377-a442-0c1f8b9c4a66" providerId="AD" clId="Web-{4C211962-7D81-FE92-4C1D-579443DD0162}" dt="2024-11-28T16:29:56.257" v="601" actId="20577"/>
        <pc:sldMkLst>
          <pc:docMk/>
          <pc:sldMk cId="1026978672" sldId="369"/>
        </pc:sldMkLst>
        <pc:spChg chg="mod">
          <ac:chgData name="Daniel Nichols" userId="S::daniel.nichols@newham.gov.uk::5109a480-43ea-4377-a442-0c1f8b9c4a66" providerId="AD" clId="Web-{4C211962-7D81-FE92-4C1D-579443DD0162}" dt="2024-11-28T16:29:56.257" v="601" actId="20577"/>
          <ac:spMkLst>
            <pc:docMk/>
            <pc:sldMk cId="1026978672" sldId="369"/>
            <ac:spMk id="5" creationId="{4E1E64EB-8BD1-942A-DA11-DDEDF9486E7F}"/>
          </ac:spMkLst>
        </pc:spChg>
      </pc:sldChg>
      <pc:sldChg chg="addSp delSp modSp">
        <pc:chgData name="Daniel Nichols" userId="S::daniel.nichols@newham.gov.uk::5109a480-43ea-4377-a442-0c1f8b9c4a66" providerId="AD" clId="Web-{4C211962-7D81-FE92-4C1D-579443DD0162}" dt="2024-11-28T14:53:42.190" v="259" actId="14100"/>
        <pc:sldMkLst>
          <pc:docMk/>
          <pc:sldMk cId="3232905145" sldId="370"/>
        </pc:sldMkLst>
        <pc:spChg chg="mod">
          <ac:chgData name="Daniel Nichols" userId="S::daniel.nichols@newham.gov.uk::5109a480-43ea-4377-a442-0c1f8b9c4a66" providerId="AD" clId="Web-{4C211962-7D81-FE92-4C1D-579443DD0162}" dt="2024-11-28T14:52:27.750" v="248" actId="20577"/>
          <ac:spMkLst>
            <pc:docMk/>
            <pc:sldMk cId="3232905145" sldId="370"/>
            <ac:spMk id="5" creationId="{4E1E64EB-8BD1-942A-DA11-DDEDF9486E7F}"/>
          </ac:spMkLst>
        </pc:spChg>
      </pc:sldChg>
      <pc:sldChg chg="modSp">
        <pc:chgData name="Daniel Nichols" userId="S::daniel.nichols@newham.gov.uk::5109a480-43ea-4377-a442-0c1f8b9c4a66" providerId="AD" clId="Web-{4C211962-7D81-FE92-4C1D-579443DD0162}" dt="2024-11-28T15:00:40.154" v="263" actId="20577"/>
        <pc:sldMkLst>
          <pc:docMk/>
          <pc:sldMk cId="1313348836" sldId="371"/>
        </pc:sldMkLst>
        <pc:spChg chg="mod">
          <ac:chgData name="Daniel Nichols" userId="S::daniel.nichols@newham.gov.uk::5109a480-43ea-4377-a442-0c1f8b9c4a66" providerId="AD" clId="Web-{4C211962-7D81-FE92-4C1D-579443DD0162}" dt="2024-11-28T15:00:40.154" v="263" actId="20577"/>
          <ac:spMkLst>
            <pc:docMk/>
            <pc:sldMk cId="1313348836" sldId="371"/>
            <ac:spMk id="5" creationId="{4E1E64EB-8BD1-942A-DA11-DDEDF9486E7F}"/>
          </ac:spMkLst>
        </pc:spChg>
      </pc:sldChg>
      <pc:sldChg chg="modSp">
        <pc:chgData name="Daniel Nichols" userId="S::daniel.nichols@newham.gov.uk::5109a480-43ea-4377-a442-0c1f8b9c4a66" providerId="AD" clId="Web-{4C211962-7D81-FE92-4C1D-579443DD0162}" dt="2024-11-28T15:17:59.462" v="485" actId="20577"/>
        <pc:sldMkLst>
          <pc:docMk/>
          <pc:sldMk cId="368343954" sldId="372"/>
        </pc:sldMkLst>
        <pc:spChg chg="mod">
          <ac:chgData name="Daniel Nichols" userId="S::daniel.nichols@newham.gov.uk::5109a480-43ea-4377-a442-0c1f8b9c4a66" providerId="AD" clId="Web-{4C211962-7D81-FE92-4C1D-579443DD0162}" dt="2024-11-28T15:17:59.462" v="485" actId="20577"/>
          <ac:spMkLst>
            <pc:docMk/>
            <pc:sldMk cId="368343954" sldId="372"/>
            <ac:spMk id="5" creationId="{4E1E64EB-8BD1-942A-DA11-DDEDF9486E7F}"/>
          </ac:spMkLst>
        </pc:spChg>
      </pc:sldChg>
      <pc:sldChg chg="addSp delSp modSp mod modClrScheme chgLayout">
        <pc:chgData name="Daniel Nichols" userId="S::daniel.nichols@newham.gov.uk::5109a480-43ea-4377-a442-0c1f8b9c4a66" providerId="AD" clId="Web-{4C211962-7D81-FE92-4C1D-579443DD0162}" dt="2024-11-28T16:30:24.227" v="604" actId="14100"/>
        <pc:sldMkLst>
          <pc:docMk/>
          <pc:sldMk cId="3669929554" sldId="373"/>
        </pc:sldMkLst>
        <pc:spChg chg="mod ord">
          <ac:chgData name="Daniel Nichols" userId="S::daniel.nichols@newham.gov.uk::5109a480-43ea-4377-a442-0c1f8b9c4a66" providerId="AD" clId="Web-{4C211962-7D81-FE92-4C1D-579443DD0162}" dt="2024-11-28T16:27:38.310" v="587"/>
          <ac:spMkLst>
            <pc:docMk/>
            <pc:sldMk cId="3669929554" sldId="373"/>
            <ac:spMk id="5" creationId="{4E1E64EB-8BD1-942A-DA11-DDEDF9486E7F}"/>
          </ac:spMkLst>
        </pc:spChg>
        <pc:spChg chg="mod">
          <ac:chgData name="Daniel Nichols" userId="S::daniel.nichols@newham.gov.uk::5109a480-43ea-4377-a442-0c1f8b9c4a66" providerId="AD" clId="Web-{4C211962-7D81-FE92-4C1D-579443DD0162}" dt="2024-11-28T16:27:38.310" v="587"/>
          <ac:spMkLst>
            <pc:docMk/>
            <pc:sldMk cId="3669929554" sldId="373"/>
            <ac:spMk id="7" creationId="{54E8AF6B-B45F-73F6-C966-C58C5D5C91D5}"/>
          </ac:spMkLst>
        </pc:spChg>
      </pc:sldChg>
    </pc:docChg>
  </pc:docChgLst>
  <pc:docChgLst>
    <pc:chgData name="Daniel Nichols" userId="S::daniel.nichols@newham.gov.uk::5109a480-43ea-4377-a442-0c1f8b9c4a66" providerId="AD" clId="Web-{64BF78C9-F245-3606-AAFF-FF7B5D4D5FD6}"/>
    <pc:docChg chg="modSld">
      <pc:chgData name="Daniel Nichols" userId="S::daniel.nichols@newham.gov.uk::5109a480-43ea-4377-a442-0c1f8b9c4a66" providerId="AD" clId="Web-{64BF78C9-F245-3606-AAFF-FF7B5D4D5FD6}" dt="2024-11-28T16:39:48.618" v="145" actId="20577"/>
      <pc:docMkLst>
        <pc:docMk/>
      </pc:docMkLst>
      <pc:sldChg chg="modSp">
        <pc:chgData name="Daniel Nichols" userId="S::daniel.nichols@newham.gov.uk::5109a480-43ea-4377-a442-0c1f8b9c4a66" providerId="AD" clId="Web-{64BF78C9-F245-3606-AAFF-FF7B5D4D5FD6}" dt="2024-11-28T16:39:24.554" v="119" actId="20577"/>
        <pc:sldMkLst>
          <pc:docMk/>
          <pc:sldMk cId="1026978672" sldId="369"/>
        </pc:sldMkLst>
        <pc:spChg chg="mod">
          <ac:chgData name="Daniel Nichols" userId="S::daniel.nichols@newham.gov.uk::5109a480-43ea-4377-a442-0c1f8b9c4a66" providerId="AD" clId="Web-{64BF78C9-F245-3606-AAFF-FF7B5D4D5FD6}" dt="2024-11-28T16:39:24.554" v="119" actId="20577"/>
          <ac:spMkLst>
            <pc:docMk/>
            <pc:sldMk cId="1026978672" sldId="369"/>
            <ac:spMk id="5" creationId="{4E1E64EB-8BD1-942A-DA11-DDEDF9486E7F}"/>
          </ac:spMkLst>
        </pc:spChg>
      </pc:sldChg>
      <pc:sldChg chg="modSp">
        <pc:chgData name="Daniel Nichols" userId="S::daniel.nichols@newham.gov.uk::5109a480-43ea-4377-a442-0c1f8b9c4a66" providerId="AD" clId="Web-{64BF78C9-F245-3606-AAFF-FF7B5D4D5FD6}" dt="2024-11-28T16:39:48.618" v="145" actId="20577"/>
        <pc:sldMkLst>
          <pc:docMk/>
          <pc:sldMk cId="368343954" sldId="372"/>
        </pc:sldMkLst>
        <pc:spChg chg="mod">
          <ac:chgData name="Daniel Nichols" userId="S::daniel.nichols@newham.gov.uk::5109a480-43ea-4377-a442-0c1f8b9c4a66" providerId="AD" clId="Web-{64BF78C9-F245-3606-AAFF-FF7B5D4D5FD6}" dt="2024-11-28T16:39:48.618" v="145" actId="20577"/>
          <ac:spMkLst>
            <pc:docMk/>
            <pc:sldMk cId="368343954" sldId="372"/>
            <ac:spMk id="5" creationId="{4E1E64EB-8BD1-942A-DA11-DDEDF9486E7F}"/>
          </ac:spMkLst>
        </pc:spChg>
      </pc:sldChg>
    </pc:docChg>
  </pc:docChgLst>
  <pc:docChgLst>
    <pc:chgData name="Daniel Nichols" userId="S::daniel.nichols@newham.gov.uk::5109a480-43ea-4377-a442-0c1f8b9c4a66" providerId="AD" clId="Web-{BD110666-8F61-BFD9-7B04-09E125C708EB}"/>
    <pc:docChg chg="modSld">
      <pc:chgData name="Daniel Nichols" userId="S::daniel.nichols@newham.gov.uk::5109a480-43ea-4377-a442-0c1f8b9c4a66" providerId="AD" clId="Web-{BD110666-8F61-BFD9-7B04-09E125C708EB}" dt="2024-11-28T11:26:48.035" v="60" actId="20577"/>
      <pc:docMkLst>
        <pc:docMk/>
      </pc:docMkLst>
      <pc:sldChg chg="addSp modSp modCm">
        <pc:chgData name="Daniel Nichols" userId="S::daniel.nichols@newham.gov.uk::5109a480-43ea-4377-a442-0c1f8b9c4a66" providerId="AD" clId="Web-{BD110666-8F61-BFD9-7B04-09E125C708EB}" dt="2024-11-28T11:06:48.901" v="34" actId="1076"/>
        <pc:sldMkLst>
          <pc:docMk/>
          <pc:sldMk cId="4187728301" sldId="360"/>
        </pc:sldMkLst>
        <pc:spChg chg="mod">
          <ac:chgData name="Daniel Nichols" userId="S::daniel.nichols@newham.gov.uk::5109a480-43ea-4377-a442-0c1f8b9c4a66" providerId="AD" clId="Web-{BD110666-8F61-BFD9-7B04-09E125C708EB}" dt="2024-11-28T11:06:08.664" v="32" actId="20577"/>
          <ac:spMkLst>
            <pc:docMk/>
            <pc:sldMk cId="4187728301" sldId="360"/>
            <ac:spMk id="5" creationId="{4E1E64EB-8BD1-942A-DA11-DDEDF9486E7F}"/>
          </ac:spMkLst>
        </pc:spChg>
        <pc:picChg chg="add mod">
          <ac:chgData name="Daniel Nichols" userId="S::daniel.nichols@newham.gov.uk::5109a480-43ea-4377-a442-0c1f8b9c4a66" providerId="AD" clId="Web-{BD110666-8F61-BFD9-7B04-09E125C708EB}" dt="2024-11-28T11:05:19.740" v="22" actId="1076"/>
          <ac:picMkLst>
            <pc:docMk/>
            <pc:sldMk cId="4187728301" sldId="360"/>
            <ac:picMk id="3" creationId="{A55F3D00-205E-FE2B-BFAB-5172A68F4B65}"/>
          </ac:picMkLst>
        </pc:picChg>
        <pc:picChg chg="add mod">
          <ac:chgData name="Daniel Nichols" userId="S::daniel.nichols@newham.gov.uk::5109a480-43ea-4377-a442-0c1f8b9c4a66" providerId="AD" clId="Web-{BD110666-8F61-BFD9-7B04-09E125C708EB}" dt="2024-11-28T11:05:20.943" v="23" actId="1076"/>
          <ac:picMkLst>
            <pc:docMk/>
            <pc:sldMk cId="4187728301" sldId="360"/>
            <ac:picMk id="4" creationId="{EFD1631D-0C71-7FD8-163F-8A96AF6D9556}"/>
          </ac:picMkLst>
        </pc:picChg>
        <pc:picChg chg="add mod">
          <ac:chgData name="Daniel Nichols" userId="S::daniel.nichols@newham.gov.uk::5109a480-43ea-4377-a442-0c1f8b9c4a66" providerId="AD" clId="Web-{BD110666-8F61-BFD9-7B04-09E125C708EB}" dt="2024-11-28T11:06:48.901" v="34" actId="1076"/>
          <ac:picMkLst>
            <pc:docMk/>
            <pc:sldMk cId="4187728301" sldId="360"/>
            <ac:picMk id="6" creationId="{3D562EEE-40DB-29C1-38B6-60842AFC126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aniel Nichols" userId="S::daniel.nichols@newham.gov.uk::5109a480-43ea-4377-a442-0c1f8b9c4a66" providerId="AD" clId="Web-{BD110666-8F61-BFD9-7B04-09E125C708EB}" dt="2024-11-28T11:06:08.664" v="32" actId="20577"/>
              <pc2:cmMkLst xmlns:pc2="http://schemas.microsoft.com/office/powerpoint/2019/9/main/command">
                <pc:docMk/>
                <pc:sldMk cId="4187728301" sldId="360"/>
                <pc2:cmMk id="{922E420D-BBAA-4E5A-9DB9-46126394E0EC}"/>
              </pc2:cmMkLst>
            </pc226:cmChg>
          </p:ext>
        </pc:extLst>
      </pc:sldChg>
      <pc:sldChg chg="delSp modSp">
        <pc:chgData name="Daniel Nichols" userId="S::daniel.nichols@newham.gov.uk::5109a480-43ea-4377-a442-0c1f8b9c4a66" providerId="AD" clId="Web-{BD110666-8F61-BFD9-7B04-09E125C708EB}" dt="2024-11-28T11:26:48.035" v="60" actId="20577"/>
        <pc:sldMkLst>
          <pc:docMk/>
          <pc:sldMk cId="3226839694" sldId="361"/>
        </pc:sldMkLst>
      </pc:sldChg>
      <pc:sldChg chg="addSp delSp modSp modCm">
        <pc:chgData name="Daniel Nichols" userId="S::daniel.nichols@newham.gov.uk::5109a480-43ea-4377-a442-0c1f8b9c4a66" providerId="AD" clId="Web-{BD110666-8F61-BFD9-7B04-09E125C708EB}" dt="2024-11-28T11:17:53.425" v="52" actId="1076"/>
        <pc:sldMkLst>
          <pc:docMk/>
          <pc:sldMk cId="911026547" sldId="362"/>
        </pc:sldMkLst>
        <pc:spChg chg="mod">
          <ac:chgData name="Daniel Nichols" userId="S::daniel.nichols@newham.gov.uk::5109a480-43ea-4377-a442-0c1f8b9c4a66" providerId="AD" clId="Web-{BD110666-8F61-BFD9-7B04-09E125C708EB}" dt="2024-11-28T11:15:05.993" v="42" actId="20577"/>
          <ac:spMkLst>
            <pc:docMk/>
            <pc:sldMk cId="911026547" sldId="362"/>
            <ac:spMk id="5" creationId="{4E1E64EB-8BD1-942A-DA11-DDEDF9486E7F}"/>
          </ac:spMkLst>
        </pc:spChg>
        <pc:picChg chg="add mod">
          <ac:chgData name="Daniel Nichols" userId="S::daniel.nichols@newham.gov.uk::5109a480-43ea-4377-a442-0c1f8b9c4a66" providerId="AD" clId="Web-{BD110666-8F61-BFD9-7B04-09E125C708EB}" dt="2024-11-28T11:16:40.968" v="48" actId="1076"/>
          <ac:picMkLst>
            <pc:docMk/>
            <pc:sldMk cId="911026547" sldId="362"/>
            <ac:picMk id="6" creationId="{853EC569-6654-4202-9B09-7772476E2C41}"/>
          </ac:picMkLst>
        </pc:picChg>
        <pc:picChg chg="add mod">
          <ac:chgData name="Daniel Nichols" userId="S::daniel.nichols@newham.gov.uk::5109a480-43ea-4377-a442-0c1f8b9c4a66" providerId="AD" clId="Web-{BD110666-8F61-BFD9-7B04-09E125C708EB}" dt="2024-11-28T11:17:06.625" v="50" actId="1076"/>
          <ac:picMkLst>
            <pc:docMk/>
            <pc:sldMk cId="911026547" sldId="362"/>
            <ac:picMk id="7" creationId="{CE4CF8B7-4E2F-D76E-EFE6-811AABB4E72B}"/>
          </ac:picMkLst>
        </pc:picChg>
        <pc:picChg chg="add mod">
          <ac:chgData name="Daniel Nichols" userId="S::daniel.nichols@newham.gov.uk::5109a480-43ea-4377-a442-0c1f8b9c4a66" providerId="AD" clId="Web-{BD110666-8F61-BFD9-7B04-09E125C708EB}" dt="2024-11-28T11:17:53.425" v="52" actId="1076"/>
          <ac:picMkLst>
            <pc:docMk/>
            <pc:sldMk cId="911026547" sldId="362"/>
            <ac:picMk id="8" creationId="{9127938D-B39F-59D7-2B62-43AD63C3282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aniel Nichols" userId="S::daniel.nichols@newham.gov.uk::5109a480-43ea-4377-a442-0c1f8b9c4a66" providerId="AD" clId="Web-{BD110666-8F61-BFD9-7B04-09E125C708EB}" dt="2024-11-28T11:14:12.740" v="41" actId="20577"/>
              <pc2:cmMkLst xmlns:pc2="http://schemas.microsoft.com/office/powerpoint/2019/9/main/command">
                <pc:docMk/>
                <pc:sldMk cId="911026547" sldId="362"/>
                <pc2:cmMk id="{738E7C37-61F1-4338-9DB6-39E9974B9F4D}"/>
              </pc2:cmMkLst>
            </pc226:cmChg>
          </p:ext>
        </pc:extLst>
      </pc:sldChg>
    </pc:docChg>
  </pc:docChgLst>
  <pc:docChgLst>
    <pc:chgData name="Linda Wan" userId="S::linda.wan@newham.gov.uk::59fa7a9d-926a-41ef-babf-3f665165059f" providerId="AD" clId="Web-{E51CA3C3-D4C4-5BCC-05FA-98D1C85858E6}"/>
    <pc:docChg chg="addSld modSld">
      <pc:chgData name="Linda Wan" userId="S::linda.wan@newham.gov.uk::59fa7a9d-926a-41ef-babf-3f665165059f" providerId="AD" clId="Web-{E51CA3C3-D4C4-5BCC-05FA-98D1C85858E6}" dt="2024-11-12T16:38:24.992" v="334"/>
      <pc:docMkLst>
        <pc:docMk/>
      </pc:docMkLst>
      <pc:sldChg chg="addSp delSp modSp">
        <pc:chgData name="Linda Wan" userId="S::linda.wan@newham.gov.uk::59fa7a9d-926a-41ef-babf-3f665165059f" providerId="AD" clId="Web-{E51CA3C3-D4C4-5BCC-05FA-98D1C85858E6}" dt="2024-11-12T16:06:37.955" v="101" actId="1076"/>
        <pc:sldMkLst>
          <pc:docMk/>
          <pc:sldMk cId="1521728777" sldId="302"/>
        </pc:sldMkLst>
      </pc:sldChg>
      <pc:sldChg chg="addSp delSp modSp add replId">
        <pc:chgData name="Linda Wan" userId="S::linda.wan@newham.gov.uk::59fa7a9d-926a-41ef-babf-3f665165059f" providerId="AD" clId="Web-{E51CA3C3-D4C4-5BCC-05FA-98D1C85858E6}" dt="2024-11-12T16:29:25.170" v="324" actId="20577"/>
        <pc:sldMkLst>
          <pc:docMk/>
          <pc:sldMk cId="1174841493" sldId="346"/>
        </pc:sldMkLst>
      </pc:sldChg>
      <pc:sldChg chg="addSp delSp modSp add replId">
        <pc:chgData name="Linda Wan" userId="S::linda.wan@newham.gov.uk::59fa7a9d-926a-41ef-babf-3f665165059f" providerId="AD" clId="Web-{E51CA3C3-D4C4-5BCC-05FA-98D1C85858E6}" dt="2024-11-12T16:38:24.992" v="334"/>
        <pc:sldMkLst>
          <pc:docMk/>
          <pc:sldMk cId="1970631919" sldId="347"/>
        </pc:sldMkLst>
      </pc:sldChg>
    </pc:docChg>
  </pc:docChgLst>
  <pc:docChgLst>
    <pc:chgData name="Linda Wan" userId="S::linda.wan@newham.gov.uk::59fa7a9d-926a-41ef-babf-3f665165059f" providerId="AD" clId="Web-{CE51DFF1-D2D9-ADE8-31DA-AE773BC61C1B}"/>
    <pc:docChg chg="mod addSld delSld modSld sldOrd">
      <pc:chgData name="Linda Wan" userId="S::linda.wan@newham.gov.uk::59fa7a9d-926a-41ef-babf-3f665165059f" providerId="AD" clId="Web-{CE51DFF1-D2D9-ADE8-31DA-AE773BC61C1B}" dt="2024-11-28T13:11:38.433" v="4618" actId="20577"/>
      <pc:docMkLst>
        <pc:docMk/>
      </pc:docMkLst>
      <pc:sldChg chg="delSp modSp">
        <pc:chgData name="Linda Wan" userId="S::linda.wan@newham.gov.uk::59fa7a9d-926a-41ef-babf-3f665165059f" providerId="AD" clId="Web-{CE51DFF1-D2D9-ADE8-31DA-AE773BC61C1B}" dt="2024-11-28T13:09:09.819" v="4603" actId="20577"/>
        <pc:sldMkLst>
          <pc:docMk/>
          <pc:sldMk cId="1670249580" sldId="267"/>
        </pc:sldMkLst>
      </pc:sldChg>
      <pc:sldChg chg="addSp modSp">
        <pc:chgData name="Linda Wan" userId="S::linda.wan@newham.gov.uk::59fa7a9d-926a-41ef-babf-3f665165059f" providerId="AD" clId="Web-{CE51DFF1-D2D9-ADE8-31DA-AE773BC61C1B}" dt="2024-11-28T11:24:06.419" v="1529" actId="1076"/>
        <pc:sldMkLst>
          <pc:docMk/>
          <pc:sldMk cId="3976754560" sldId="271"/>
        </pc:sldMkLst>
        <pc:spChg chg="mod ord">
          <ac:chgData name="Linda Wan" userId="S::linda.wan@newham.gov.uk::59fa7a9d-926a-41ef-babf-3f665165059f" providerId="AD" clId="Web-{CE51DFF1-D2D9-ADE8-31DA-AE773BC61C1B}" dt="2024-11-28T11:23:31.933" v="1521" actId="20577"/>
          <ac:spMkLst>
            <pc:docMk/>
            <pc:sldMk cId="3976754560" sldId="271"/>
            <ac:spMk id="3" creationId="{1F831FED-F244-6BC4-A759-BFB74BA26C0A}"/>
          </ac:spMkLst>
        </pc:spChg>
        <pc:picChg chg="add mod">
          <ac:chgData name="Linda Wan" userId="S::linda.wan@newham.gov.uk::59fa7a9d-926a-41ef-babf-3f665165059f" providerId="AD" clId="Web-{CE51DFF1-D2D9-ADE8-31DA-AE773BC61C1B}" dt="2024-11-28T11:24:06.419" v="1529" actId="1076"/>
          <ac:picMkLst>
            <pc:docMk/>
            <pc:sldMk cId="3976754560" sldId="271"/>
            <ac:picMk id="5" creationId="{ADF56A26-8C89-95F5-CC23-16831D205644}"/>
          </ac:picMkLst>
        </pc:picChg>
      </pc:sldChg>
      <pc:sldChg chg="modSp">
        <pc:chgData name="Linda Wan" userId="S::linda.wan@newham.gov.uk::59fa7a9d-926a-41ef-babf-3f665165059f" providerId="AD" clId="Web-{CE51DFF1-D2D9-ADE8-31DA-AE773BC61C1B}" dt="2024-11-28T12:59:06.158" v="4070" actId="20577"/>
        <pc:sldMkLst>
          <pc:docMk/>
          <pc:sldMk cId="161978326" sldId="352"/>
        </pc:sldMkLst>
        <pc:spChg chg="mod">
          <ac:chgData name="Linda Wan" userId="S::linda.wan@newham.gov.uk::59fa7a9d-926a-41ef-babf-3f665165059f" providerId="AD" clId="Web-{CE51DFF1-D2D9-ADE8-31DA-AE773BC61C1B}" dt="2024-11-28T12:59:06.158" v="4070" actId="20577"/>
          <ac:spMkLst>
            <pc:docMk/>
            <pc:sldMk cId="161978326" sldId="352"/>
            <ac:spMk id="5" creationId="{4E1E64EB-8BD1-942A-DA11-DDEDF9486E7F}"/>
          </ac:spMkLst>
        </pc:spChg>
      </pc:sldChg>
      <pc:sldChg chg="addSp delSp modSp ord">
        <pc:chgData name="Linda Wan" userId="S::linda.wan@newham.gov.uk::59fa7a9d-926a-41ef-babf-3f665165059f" providerId="AD" clId="Web-{CE51DFF1-D2D9-ADE8-31DA-AE773BC61C1B}" dt="2024-11-28T13:11:38.433" v="4618" actId="20577"/>
        <pc:sldMkLst>
          <pc:docMk/>
          <pc:sldMk cId="1254988093" sldId="353"/>
        </pc:sldMkLst>
      </pc:sldChg>
      <pc:sldChg chg="del">
        <pc:chgData name="Linda Wan" userId="S::linda.wan@newham.gov.uk::59fa7a9d-926a-41ef-babf-3f665165059f" providerId="AD" clId="Web-{CE51DFF1-D2D9-ADE8-31DA-AE773BC61C1B}" dt="2024-11-28T11:13:28.465" v="1456"/>
        <pc:sldMkLst>
          <pc:docMk/>
          <pc:sldMk cId="2583502174" sldId="354"/>
        </pc:sldMkLst>
      </pc:sldChg>
      <pc:sldChg chg="del">
        <pc:chgData name="Linda Wan" userId="S::linda.wan@newham.gov.uk::59fa7a9d-926a-41ef-babf-3f665165059f" providerId="AD" clId="Web-{CE51DFF1-D2D9-ADE8-31DA-AE773BC61C1B}" dt="2024-11-28T11:13:29.278" v="1457"/>
        <pc:sldMkLst>
          <pc:docMk/>
          <pc:sldMk cId="1301902447" sldId="355"/>
        </pc:sldMkLst>
      </pc:sldChg>
      <pc:sldChg chg="del">
        <pc:chgData name="Linda Wan" userId="S::linda.wan@newham.gov.uk::59fa7a9d-926a-41ef-babf-3f665165059f" providerId="AD" clId="Web-{CE51DFF1-D2D9-ADE8-31DA-AE773BC61C1B}" dt="2024-11-28T11:13:30.356" v="1458"/>
        <pc:sldMkLst>
          <pc:docMk/>
          <pc:sldMk cId="3508709134" sldId="356"/>
        </pc:sldMkLst>
      </pc:sldChg>
      <pc:sldChg chg="del">
        <pc:chgData name="Linda Wan" userId="S::linda.wan@newham.gov.uk::59fa7a9d-926a-41ef-babf-3f665165059f" providerId="AD" clId="Web-{CE51DFF1-D2D9-ADE8-31DA-AE773BC61C1B}" dt="2024-11-28T11:13:31.184" v="1459"/>
        <pc:sldMkLst>
          <pc:docMk/>
          <pc:sldMk cId="771269543" sldId="357"/>
        </pc:sldMkLst>
      </pc:sldChg>
      <pc:sldChg chg="del">
        <pc:chgData name="Linda Wan" userId="S::linda.wan@newham.gov.uk::59fa7a9d-926a-41ef-babf-3f665165059f" providerId="AD" clId="Web-{CE51DFF1-D2D9-ADE8-31DA-AE773BC61C1B}" dt="2024-11-28T11:13:32.028" v="1460"/>
        <pc:sldMkLst>
          <pc:docMk/>
          <pc:sldMk cId="2620473155" sldId="358"/>
        </pc:sldMkLst>
      </pc:sldChg>
      <pc:sldChg chg="addSp delSp modSp add mod replId modClrScheme chgLayout">
        <pc:chgData name="Linda Wan" userId="S::linda.wan@newham.gov.uk::59fa7a9d-926a-41ef-babf-3f665165059f" providerId="AD" clId="Web-{CE51DFF1-D2D9-ADE8-31DA-AE773BC61C1B}" dt="2024-11-28T12:59:42.159" v="4088" actId="20577"/>
        <pc:sldMkLst>
          <pc:docMk/>
          <pc:sldMk cId="894844136" sldId="359"/>
        </pc:sldMkLst>
        <pc:spChg chg="mod ord">
          <ac:chgData name="Linda Wan" userId="S::linda.wan@newham.gov.uk::59fa7a9d-926a-41ef-babf-3f665165059f" providerId="AD" clId="Web-{CE51DFF1-D2D9-ADE8-31DA-AE773BC61C1B}" dt="2024-11-28T10:18:40.403" v="431" actId="20577"/>
          <ac:spMkLst>
            <pc:docMk/>
            <pc:sldMk cId="894844136" sldId="359"/>
            <ac:spMk id="5" creationId="{4E1E64EB-8BD1-942A-DA11-DDEDF9486E7F}"/>
          </ac:spMkLst>
        </pc:spChg>
        <pc:spChg chg="add mod">
          <ac:chgData name="Linda Wan" userId="S::linda.wan@newham.gov.uk::59fa7a9d-926a-41ef-babf-3f665165059f" providerId="AD" clId="Web-{CE51DFF1-D2D9-ADE8-31DA-AE773BC61C1B}" dt="2024-11-28T12:59:42.159" v="4088" actId="20577"/>
          <ac:spMkLst>
            <pc:docMk/>
            <pc:sldMk cId="894844136" sldId="359"/>
            <ac:spMk id="10" creationId="{50EC897B-7431-EFB7-BD63-F516E76B154A}"/>
          </ac:spMkLst>
        </pc:spChg>
        <pc:picChg chg="add mod">
          <ac:chgData name="Linda Wan" userId="S::linda.wan@newham.gov.uk::59fa7a9d-926a-41ef-babf-3f665165059f" providerId="AD" clId="Web-{CE51DFF1-D2D9-ADE8-31DA-AE773BC61C1B}" dt="2024-11-28T09:39:12.385" v="98" actId="14100"/>
          <ac:picMkLst>
            <pc:docMk/>
            <pc:sldMk cId="894844136" sldId="359"/>
            <ac:picMk id="3" creationId="{FAEB7E70-CD48-AD0B-6D32-CEA04489D77C}"/>
          </ac:picMkLst>
        </pc:picChg>
      </pc:sldChg>
      <pc:sldChg chg="addSp delSp modSp add replId modCm">
        <pc:chgData name="Linda Wan" userId="S::linda.wan@newham.gov.uk::59fa7a9d-926a-41ef-babf-3f665165059f" providerId="AD" clId="Web-{CE51DFF1-D2D9-ADE8-31DA-AE773BC61C1B}" dt="2024-11-28T12:59:50.363" v="4096" actId="20577"/>
        <pc:sldMkLst>
          <pc:docMk/>
          <pc:sldMk cId="4187728301" sldId="360"/>
        </pc:sldMkLst>
        <pc:spChg chg="mod">
          <ac:chgData name="Linda Wan" userId="S::linda.wan@newham.gov.uk::59fa7a9d-926a-41ef-babf-3f665165059f" providerId="AD" clId="Web-{CE51DFF1-D2D9-ADE8-31DA-AE773BC61C1B}" dt="2024-11-28T10:36:28.171" v="481" actId="20577"/>
          <ac:spMkLst>
            <pc:docMk/>
            <pc:sldMk cId="4187728301" sldId="360"/>
            <ac:spMk id="5" creationId="{4E1E64EB-8BD1-942A-DA11-DDEDF9486E7F}"/>
          </ac:spMkLst>
        </pc:spChg>
        <pc:spChg chg="add mod">
          <ac:chgData name="Linda Wan" userId="S::linda.wan@newham.gov.uk::59fa7a9d-926a-41ef-babf-3f665165059f" providerId="AD" clId="Web-{CE51DFF1-D2D9-ADE8-31DA-AE773BC61C1B}" dt="2024-11-28T12:59:50.363" v="4096" actId="20577"/>
          <ac:spMkLst>
            <pc:docMk/>
            <pc:sldMk cId="4187728301" sldId="360"/>
            <ac:spMk id="10" creationId="{B294CA0C-BDEA-68BD-664D-D8B43461ED3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nda Wan" userId="S::linda.wan@newham.gov.uk::59fa7a9d-926a-41ef-babf-3f665165059f" providerId="AD" clId="Web-{CE51DFF1-D2D9-ADE8-31DA-AE773BC61C1B}" dt="2024-11-28T12:59:49.347" v="4095" actId="20577"/>
              <pc2:cmMkLst xmlns:pc2="http://schemas.microsoft.com/office/powerpoint/2019/9/main/command">
                <pc:docMk/>
                <pc:sldMk cId="4187728301" sldId="360"/>
                <pc2:cmMk id="{922E420D-BBAA-4E5A-9DB9-46126394E0EC}"/>
              </pc2:cmMkLst>
            </pc226:cmChg>
          </p:ext>
        </pc:extLst>
      </pc:sldChg>
      <pc:sldChg chg="addSp delSp modSp add replId">
        <pc:chgData name="Linda Wan" userId="S::linda.wan@newham.gov.uk::59fa7a9d-926a-41ef-babf-3f665165059f" providerId="AD" clId="Web-{CE51DFF1-D2D9-ADE8-31DA-AE773BC61C1B}" dt="2024-11-28T13:00:01.113" v="4106" actId="20577"/>
        <pc:sldMkLst>
          <pc:docMk/>
          <pc:sldMk cId="3226839694" sldId="361"/>
        </pc:sldMkLst>
        <pc:spChg chg="add mod">
          <ac:chgData name="Linda Wan" userId="S::linda.wan@newham.gov.uk::59fa7a9d-926a-41ef-babf-3f665165059f" providerId="AD" clId="Web-{CE51DFF1-D2D9-ADE8-31DA-AE773BC61C1B}" dt="2024-11-28T13:00:01.113" v="4106" actId="20577"/>
          <ac:spMkLst>
            <pc:docMk/>
            <pc:sldMk cId="3226839694" sldId="361"/>
            <ac:spMk id="17" creationId="{ACFBB0B8-C7E6-7239-A9FC-CD83D1A44D0A}"/>
          </ac:spMkLst>
        </pc:spChg>
      </pc:sldChg>
      <pc:sldChg chg="addSp delSp modSp add ord replId modCm">
        <pc:chgData name="Linda Wan" userId="S::linda.wan@newham.gov.uk::59fa7a9d-926a-41ef-babf-3f665165059f" providerId="AD" clId="Web-{CE51DFF1-D2D9-ADE8-31DA-AE773BC61C1B}" dt="2024-11-28T12:59:56.957" v="4099" actId="20577"/>
        <pc:sldMkLst>
          <pc:docMk/>
          <pc:sldMk cId="911026547" sldId="362"/>
        </pc:sldMkLst>
        <pc:spChg chg="mod">
          <ac:chgData name="Linda Wan" userId="S::linda.wan@newham.gov.uk::59fa7a9d-926a-41ef-babf-3f665165059f" providerId="AD" clId="Web-{CE51DFF1-D2D9-ADE8-31DA-AE773BC61C1B}" dt="2024-11-28T10:59:32.546" v="858" actId="20577"/>
          <ac:spMkLst>
            <pc:docMk/>
            <pc:sldMk cId="911026547" sldId="362"/>
            <ac:spMk id="5" creationId="{4E1E64EB-8BD1-942A-DA11-DDEDF9486E7F}"/>
          </ac:spMkLst>
        </pc:spChg>
        <pc:spChg chg="add mod">
          <ac:chgData name="Linda Wan" userId="S::linda.wan@newham.gov.uk::59fa7a9d-926a-41ef-babf-3f665165059f" providerId="AD" clId="Web-{CE51DFF1-D2D9-ADE8-31DA-AE773BC61C1B}" dt="2024-11-28T12:59:56.957" v="4099" actId="20577"/>
          <ac:spMkLst>
            <pc:docMk/>
            <pc:sldMk cId="911026547" sldId="362"/>
            <ac:spMk id="12" creationId="{A91DFD2D-9FEF-3ADC-A863-0ADB8D22CAA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nda Wan" userId="S::linda.wan@newham.gov.uk::59fa7a9d-926a-41ef-babf-3f665165059f" providerId="AD" clId="Web-{CE51DFF1-D2D9-ADE8-31DA-AE773BC61C1B}" dt="2024-11-28T10:59:32.546" v="858" actId="20577"/>
              <pc2:cmMkLst xmlns:pc2="http://schemas.microsoft.com/office/powerpoint/2019/9/main/command">
                <pc:docMk/>
                <pc:sldMk cId="911026547" sldId="362"/>
                <pc2:cmMk id="{738E7C37-61F1-4338-9DB6-39E9974B9F4D}"/>
              </pc2:cmMkLst>
            </pc226:cmChg>
          </p:ext>
        </pc:extLst>
      </pc:sldChg>
      <pc:sldChg chg="addSp delSp modSp add replId">
        <pc:chgData name="Linda Wan" userId="S::linda.wan@newham.gov.uk::59fa7a9d-926a-41ef-babf-3f665165059f" providerId="AD" clId="Web-{CE51DFF1-D2D9-ADE8-31DA-AE773BC61C1B}" dt="2024-11-28T12:31:27.774" v="3059" actId="20577"/>
        <pc:sldMkLst>
          <pc:docMk/>
          <pc:sldMk cId="3395073957" sldId="363"/>
        </pc:sldMkLst>
        <pc:spChg chg="mod">
          <ac:chgData name="Linda Wan" userId="S::linda.wan@newham.gov.uk::59fa7a9d-926a-41ef-babf-3f665165059f" providerId="AD" clId="Web-{CE51DFF1-D2D9-ADE8-31DA-AE773BC61C1B}" dt="2024-11-28T12:31:27.774" v="3059" actId="20577"/>
          <ac:spMkLst>
            <pc:docMk/>
            <pc:sldMk cId="3395073957" sldId="363"/>
            <ac:spMk id="5" creationId="{4E1E64EB-8BD1-942A-DA11-DDEDF9486E7F}"/>
          </ac:spMkLst>
        </pc:spChg>
        <pc:spChg chg="add mod">
          <ac:chgData name="Linda Wan" userId="S::linda.wan@newham.gov.uk::59fa7a9d-926a-41ef-babf-3f665165059f" providerId="AD" clId="Web-{CE51DFF1-D2D9-ADE8-31DA-AE773BC61C1B}" dt="2024-11-28T11:53:55.526" v="2176" actId="20577"/>
          <ac:spMkLst>
            <pc:docMk/>
            <pc:sldMk cId="3395073957" sldId="363"/>
            <ac:spMk id="7" creationId="{1BDDEF90-E6C9-E27D-2A5D-8B8AAF9D22CE}"/>
          </ac:spMkLst>
        </pc:spChg>
      </pc:sldChg>
      <pc:sldChg chg="modSp add del replId">
        <pc:chgData name="Linda Wan" userId="S::linda.wan@newham.gov.uk::59fa7a9d-926a-41ef-babf-3f665165059f" providerId="AD" clId="Web-{CE51DFF1-D2D9-ADE8-31DA-AE773BC61C1B}" dt="2024-11-28T11:13:20.246" v="1452"/>
        <pc:sldMkLst>
          <pc:docMk/>
          <pc:sldMk cId="3310203915" sldId="364"/>
        </pc:sldMkLst>
      </pc:sldChg>
      <pc:sldChg chg="addSp delSp modSp">
        <pc:chgData name="Linda Wan" userId="S::linda.wan@newham.gov.uk::59fa7a9d-926a-41ef-babf-3f665165059f" providerId="AD" clId="Web-{CE51DFF1-D2D9-ADE8-31DA-AE773BC61C1B}" dt="2024-11-28T12:54:21.961" v="4041" actId="20577"/>
        <pc:sldMkLst>
          <pc:docMk/>
          <pc:sldMk cId="1499084534" sldId="365"/>
        </pc:sldMkLst>
        <pc:spChg chg="mod">
          <ac:chgData name="Linda Wan" userId="S::linda.wan@newham.gov.uk::59fa7a9d-926a-41ef-babf-3f665165059f" providerId="AD" clId="Web-{CE51DFF1-D2D9-ADE8-31DA-AE773BC61C1B}" dt="2024-11-28T12:54:21.961" v="4041" actId="20577"/>
          <ac:spMkLst>
            <pc:docMk/>
            <pc:sldMk cId="1499084534" sldId="365"/>
            <ac:spMk id="5" creationId="{4E1E64EB-8BD1-942A-DA11-DDEDF9486E7F}"/>
          </ac:spMkLst>
        </pc:spChg>
        <pc:spChg chg="add mod">
          <ac:chgData name="Linda Wan" userId="S::linda.wan@newham.gov.uk::59fa7a9d-926a-41ef-babf-3f665165059f" providerId="AD" clId="Web-{CE51DFF1-D2D9-ADE8-31DA-AE773BC61C1B}" dt="2024-11-28T12:32:35.667" v="3068" actId="20577"/>
          <ac:spMkLst>
            <pc:docMk/>
            <pc:sldMk cId="1499084534" sldId="365"/>
            <ac:spMk id="7" creationId="{956906AC-97AD-4443-00E6-F5B807B3D861}"/>
          </ac:spMkLst>
        </pc:spChg>
      </pc:sldChg>
      <pc:sldChg chg="add del replId">
        <pc:chgData name="Linda Wan" userId="S::linda.wan@newham.gov.uk::59fa7a9d-926a-41ef-babf-3f665165059f" providerId="AD" clId="Web-{CE51DFF1-D2D9-ADE8-31DA-AE773BC61C1B}" dt="2024-11-28T11:13:22.184" v="1453"/>
        <pc:sldMkLst>
          <pc:docMk/>
          <pc:sldMk cId="2194194756" sldId="366"/>
        </pc:sldMkLst>
      </pc:sldChg>
      <pc:sldChg chg="add del replId">
        <pc:chgData name="Linda Wan" userId="S::linda.wan@newham.gov.uk::59fa7a9d-926a-41ef-babf-3f665165059f" providerId="AD" clId="Web-{CE51DFF1-D2D9-ADE8-31DA-AE773BC61C1B}" dt="2024-11-28T11:13:22.934" v="1454"/>
        <pc:sldMkLst>
          <pc:docMk/>
          <pc:sldMk cId="3207537772" sldId="367"/>
        </pc:sldMkLst>
      </pc:sldChg>
      <pc:sldChg chg="add del replId">
        <pc:chgData name="Linda Wan" userId="S::linda.wan@newham.gov.uk::59fa7a9d-926a-41ef-babf-3f665165059f" providerId="AD" clId="Web-{CE51DFF1-D2D9-ADE8-31DA-AE773BC61C1B}" dt="2024-11-28T11:13:23.793" v="1455"/>
        <pc:sldMkLst>
          <pc:docMk/>
          <pc:sldMk cId="30848014" sldId="368"/>
        </pc:sldMkLst>
      </pc:sldChg>
      <pc:sldChg chg="addSp delSp modSp add ord replId">
        <pc:chgData name="Linda Wan" userId="S::linda.wan@newham.gov.uk::59fa7a9d-926a-41ef-babf-3f665165059f" providerId="AD" clId="Web-{CE51DFF1-D2D9-ADE8-31DA-AE773BC61C1B}" dt="2024-11-28T12:31:44.759" v="3064" actId="20577"/>
        <pc:sldMkLst>
          <pc:docMk/>
          <pc:sldMk cId="1026978672" sldId="369"/>
        </pc:sldMkLst>
        <pc:spChg chg="mod">
          <ac:chgData name="Linda Wan" userId="S::linda.wan@newham.gov.uk::59fa7a9d-926a-41ef-babf-3f665165059f" providerId="AD" clId="Web-{CE51DFF1-D2D9-ADE8-31DA-AE773BC61C1B}" dt="2024-11-28T12:31:44.759" v="3064" actId="20577"/>
          <ac:spMkLst>
            <pc:docMk/>
            <pc:sldMk cId="1026978672" sldId="369"/>
            <ac:spMk id="5" creationId="{4E1E64EB-8BD1-942A-DA11-DDEDF9486E7F}"/>
          </ac:spMkLst>
        </pc:spChg>
        <pc:spChg chg="add mod">
          <ac:chgData name="Linda Wan" userId="S::linda.wan@newham.gov.uk::59fa7a9d-926a-41ef-babf-3f665165059f" providerId="AD" clId="Web-{CE51DFF1-D2D9-ADE8-31DA-AE773BC61C1B}" dt="2024-11-28T11:55:40.108" v="2214" actId="20577"/>
          <ac:spMkLst>
            <pc:docMk/>
            <pc:sldMk cId="1026978672" sldId="369"/>
            <ac:spMk id="7" creationId="{F96A0D87-F5EB-895C-013E-653D9694B3D2}"/>
          </ac:spMkLst>
        </pc:spChg>
      </pc:sldChg>
      <pc:sldChg chg="addSp delSp modSp add replId">
        <pc:chgData name="Linda Wan" userId="S::linda.wan@newham.gov.uk::59fa7a9d-926a-41ef-babf-3f665165059f" providerId="AD" clId="Web-{CE51DFF1-D2D9-ADE8-31DA-AE773BC61C1B}" dt="2024-11-28T12:31:35.681" v="3061" actId="20577"/>
        <pc:sldMkLst>
          <pc:docMk/>
          <pc:sldMk cId="3232905145" sldId="370"/>
        </pc:sldMkLst>
        <pc:spChg chg="mod">
          <ac:chgData name="Linda Wan" userId="S::linda.wan@newham.gov.uk::59fa7a9d-926a-41ef-babf-3f665165059f" providerId="AD" clId="Web-{CE51DFF1-D2D9-ADE8-31DA-AE773BC61C1B}" dt="2024-11-28T12:31:35.681" v="3061" actId="20577"/>
          <ac:spMkLst>
            <pc:docMk/>
            <pc:sldMk cId="3232905145" sldId="370"/>
            <ac:spMk id="5" creationId="{4E1E64EB-8BD1-942A-DA11-DDEDF9486E7F}"/>
          </ac:spMkLst>
        </pc:spChg>
        <pc:spChg chg="add mod">
          <ac:chgData name="Linda Wan" userId="S::linda.wan@newham.gov.uk::59fa7a9d-926a-41ef-babf-3f665165059f" providerId="AD" clId="Web-{CE51DFF1-D2D9-ADE8-31DA-AE773BC61C1B}" dt="2024-11-28T11:54:51.028" v="2193" actId="20577"/>
          <ac:spMkLst>
            <pc:docMk/>
            <pc:sldMk cId="3232905145" sldId="370"/>
            <ac:spMk id="7" creationId="{377D165E-6028-9D94-BE37-7AA58CCBD420}"/>
          </ac:spMkLst>
        </pc:spChg>
      </pc:sldChg>
      <pc:sldChg chg="addSp delSp modSp add replId">
        <pc:chgData name="Linda Wan" userId="S::linda.wan@newham.gov.uk::59fa7a9d-926a-41ef-babf-3f665165059f" providerId="AD" clId="Web-{CE51DFF1-D2D9-ADE8-31DA-AE773BC61C1B}" dt="2024-11-28T12:31:32.774" v="3060" actId="20577"/>
        <pc:sldMkLst>
          <pc:docMk/>
          <pc:sldMk cId="1313348836" sldId="371"/>
        </pc:sldMkLst>
        <pc:spChg chg="mod">
          <ac:chgData name="Linda Wan" userId="S::linda.wan@newham.gov.uk::59fa7a9d-926a-41ef-babf-3f665165059f" providerId="AD" clId="Web-{CE51DFF1-D2D9-ADE8-31DA-AE773BC61C1B}" dt="2024-11-28T12:31:32.774" v="3060" actId="20577"/>
          <ac:spMkLst>
            <pc:docMk/>
            <pc:sldMk cId="1313348836" sldId="371"/>
            <ac:spMk id="5" creationId="{4E1E64EB-8BD1-942A-DA11-DDEDF9486E7F}"/>
          </ac:spMkLst>
        </pc:spChg>
        <pc:spChg chg="add mod">
          <ac:chgData name="Linda Wan" userId="S::linda.wan@newham.gov.uk::59fa7a9d-926a-41ef-babf-3f665165059f" providerId="AD" clId="Web-{CE51DFF1-D2D9-ADE8-31DA-AE773BC61C1B}" dt="2024-11-28T11:54:33.840" v="2188"/>
          <ac:spMkLst>
            <pc:docMk/>
            <pc:sldMk cId="1313348836" sldId="371"/>
            <ac:spMk id="9" creationId="{D40C35D2-E6ED-4300-433C-9CB0FC9110C0}"/>
          </ac:spMkLst>
        </pc:spChg>
      </pc:sldChg>
      <pc:sldChg chg="addSp delSp modSp add ord replId">
        <pc:chgData name="Linda Wan" userId="S::linda.wan@newham.gov.uk::59fa7a9d-926a-41ef-babf-3f665165059f" providerId="AD" clId="Web-{CE51DFF1-D2D9-ADE8-31DA-AE773BC61C1B}" dt="2024-11-28T12:31:38.087" v="3062" actId="20577"/>
        <pc:sldMkLst>
          <pc:docMk/>
          <pc:sldMk cId="368343954" sldId="372"/>
        </pc:sldMkLst>
        <pc:spChg chg="mod">
          <ac:chgData name="Linda Wan" userId="S::linda.wan@newham.gov.uk::59fa7a9d-926a-41ef-babf-3f665165059f" providerId="AD" clId="Web-{CE51DFF1-D2D9-ADE8-31DA-AE773BC61C1B}" dt="2024-11-28T12:31:38.087" v="3062" actId="20577"/>
          <ac:spMkLst>
            <pc:docMk/>
            <pc:sldMk cId="368343954" sldId="372"/>
            <ac:spMk id="5" creationId="{4E1E64EB-8BD1-942A-DA11-DDEDF9486E7F}"/>
          </ac:spMkLst>
        </pc:spChg>
        <pc:spChg chg="add mod">
          <ac:chgData name="Linda Wan" userId="S::linda.wan@newham.gov.uk::59fa7a9d-926a-41ef-babf-3f665165059f" providerId="AD" clId="Web-{CE51DFF1-D2D9-ADE8-31DA-AE773BC61C1B}" dt="2024-11-28T11:55:06.372" v="2197"/>
          <ac:spMkLst>
            <pc:docMk/>
            <pc:sldMk cId="368343954" sldId="372"/>
            <ac:spMk id="7" creationId="{C7643B4B-F2FA-1768-55B5-011B870A5219}"/>
          </ac:spMkLst>
        </pc:spChg>
      </pc:sldChg>
      <pc:sldChg chg="addSp delSp modSp add ord replId">
        <pc:chgData name="Linda Wan" userId="S::linda.wan@newham.gov.uk::59fa7a9d-926a-41ef-babf-3f665165059f" providerId="AD" clId="Web-{CE51DFF1-D2D9-ADE8-31DA-AE773BC61C1B}" dt="2024-11-28T12:31:42.025" v="3063" actId="20577"/>
        <pc:sldMkLst>
          <pc:docMk/>
          <pc:sldMk cId="3669929554" sldId="373"/>
        </pc:sldMkLst>
        <pc:spChg chg="mod">
          <ac:chgData name="Linda Wan" userId="S::linda.wan@newham.gov.uk::59fa7a9d-926a-41ef-babf-3f665165059f" providerId="AD" clId="Web-{CE51DFF1-D2D9-ADE8-31DA-AE773BC61C1B}" dt="2024-11-28T12:31:42.025" v="3063" actId="20577"/>
          <ac:spMkLst>
            <pc:docMk/>
            <pc:sldMk cId="3669929554" sldId="373"/>
            <ac:spMk id="5" creationId="{4E1E64EB-8BD1-942A-DA11-DDEDF9486E7F}"/>
          </ac:spMkLst>
        </pc:spChg>
        <pc:spChg chg="add mod">
          <ac:chgData name="Linda Wan" userId="S::linda.wan@newham.gov.uk::59fa7a9d-926a-41ef-babf-3f665165059f" providerId="AD" clId="Web-{CE51DFF1-D2D9-ADE8-31DA-AE773BC61C1B}" dt="2024-11-28T11:55:21.388" v="2205" actId="20577"/>
          <ac:spMkLst>
            <pc:docMk/>
            <pc:sldMk cId="3669929554" sldId="373"/>
            <ac:spMk id="7" creationId="{54E8AF6B-B45F-73F6-C966-C58C5D5C91D5}"/>
          </ac:spMkLst>
        </pc:spChg>
      </pc:sldChg>
      <pc:sldChg chg="addSp delSp modSp add ord replId">
        <pc:chgData name="Linda Wan" userId="S::linda.wan@newham.gov.uk::59fa7a9d-926a-41ef-babf-3f665165059f" providerId="AD" clId="Web-{CE51DFF1-D2D9-ADE8-31DA-AE773BC61C1B}" dt="2024-11-28T13:09:39.757" v="4616" actId="20577"/>
        <pc:sldMkLst>
          <pc:docMk/>
          <pc:sldMk cId="1432608249" sldId="374"/>
        </pc:sldMkLst>
      </pc:sldChg>
      <pc:sldChg chg="add del replId">
        <pc:chgData name="Linda Wan" userId="S::linda.wan@newham.gov.uk::59fa7a9d-926a-41ef-babf-3f665165059f" providerId="AD" clId="Web-{CE51DFF1-D2D9-ADE8-31DA-AE773BC61C1B}" dt="2024-11-28T12:04:36.563" v="2404"/>
        <pc:sldMkLst>
          <pc:docMk/>
          <pc:sldMk cId="3935203773" sldId="375"/>
        </pc:sldMkLst>
      </pc:sldChg>
      <pc:sldChg chg="add del replId">
        <pc:chgData name="Linda Wan" userId="S::linda.wan@newham.gov.uk::59fa7a9d-926a-41ef-babf-3f665165059f" providerId="AD" clId="Web-{CE51DFF1-D2D9-ADE8-31DA-AE773BC61C1B}" dt="2024-11-28T12:16:40.525" v="2862"/>
        <pc:sldMkLst>
          <pc:docMk/>
          <pc:sldMk cId="33379833" sldId="376"/>
        </pc:sldMkLst>
      </pc:sldChg>
      <pc:sldChg chg="modSp add replId">
        <pc:chgData name="Linda Wan" userId="S::linda.wan@newham.gov.uk::59fa7a9d-926a-41ef-babf-3f665165059f" providerId="AD" clId="Web-{CE51DFF1-D2D9-ADE8-31DA-AE773BC61C1B}" dt="2024-11-28T12:59:38.065" v="4079" actId="20577"/>
        <pc:sldMkLst>
          <pc:docMk/>
          <pc:sldMk cId="312380761" sldId="377"/>
        </pc:sldMkLst>
        <pc:spChg chg="mod">
          <ac:chgData name="Linda Wan" userId="S::linda.wan@newham.gov.uk::59fa7a9d-926a-41ef-babf-3f665165059f" providerId="AD" clId="Web-{CE51DFF1-D2D9-ADE8-31DA-AE773BC61C1B}" dt="2024-11-28T12:59:38.065" v="4079" actId="20577"/>
          <ac:spMkLst>
            <pc:docMk/>
            <pc:sldMk cId="312380761" sldId="377"/>
            <ac:spMk id="2" creationId="{00000000-0000-0000-0000-000000000000}"/>
          </ac:spMkLst>
        </pc:spChg>
      </pc:sldChg>
      <pc:sldChg chg="modSp add del replId">
        <pc:chgData name="Linda Wan" userId="S::linda.wan@newham.gov.uk::59fa7a9d-926a-41ef-babf-3f665165059f" providerId="AD" clId="Web-{CE51DFF1-D2D9-ADE8-31DA-AE773BC61C1B}" dt="2024-11-28T12:05:40.503" v="2412"/>
        <pc:sldMkLst>
          <pc:docMk/>
          <pc:sldMk cId="2674229135" sldId="377"/>
        </pc:sldMkLst>
      </pc:sldChg>
      <pc:sldChg chg="modSp add ord replId">
        <pc:chgData name="Linda Wan" userId="S::linda.wan@newham.gov.uk::59fa7a9d-926a-41ef-babf-3f665165059f" providerId="AD" clId="Web-{CE51DFF1-D2D9-ADE8-31DA-AE773BC61C1B}" dt="2024-11-28T12:49:56.968" v="3898" actId="20577"/>
        <pc:sldMkLst>
          <pc:docMk/>
          <pc:sldMk cId="1995349827" sldId="378"/>
        </pc:sldMkLst>
      </pc:sldChg>
      <pc:sldChg chg="add del replId">
        <pc:chgData name="Linda Wan" userId="S::linda.wan@newham.gov.uk::59fa7a9d-926a-41ef-babf-3f665165059f" providerId="AD" clId="Web-{CE51DFF1-D2D9-ADE8-31DA-AE773BC61C1B}" dt="2024-11-28T13:03:48.839" v="4279"/>
        <pc:sldMkLst>
          <pc:docMk/>
          <pc:sldMk cId="2155537085" sldId="379"/>
        </pc:sldMkLst>
      </pc:sldChg>
      <pc:sldChg chg="modSp add ord replId">
        <pc:chgData name="Linda Wan" userId="S::linda.wan@newham.gov.uk::59fa7a9d-926a-41ef-babf-3f665165059f" providerId="AD" clId="Web-{CE51DFF1-D2D9-ADE8-31DA-AE773BC61C1B}" dt="2024-11-28T13:08:54.553" v="4598" actId="20577"/>
        <pc:sldMkLst>
          <pc:docMk/>
          <pc:sldMk cId="2744366800" sldId="380"/>
        </pc:sldMkLst>
      </pc:sldChg>
    </pc:docChg>
  </pc:docChgLst>
  <pc:docChgLst>
    <pc:chgData name="Linda Wan" userId="S::linda.wan@newham.gov.uk::59fa7a9d-926a-41ef-babf-3f665165059f" providerId="AD" clId="Web-{58368C21-8EF2-8576-495F-45A97EE63C0D}"/>
    <pc:docChg chg="modSld">
      <pc:chgData name="Linda Wan" userId="S::linda.wan@newham.gov.uk::59fa7a9d-926a-41ef-babf-3f665165059f" providerId="AD" clId="Web-{58368C21-8EF2-8576-495F-45A97EE63C0D}" dt="2024-12-02T13:50:31.536" v="26" actId="14100"/>
      <pc:docMkLst>
        <pc:docMk/>
      </pc:docMkLst>
      <pc:sldChg chg="modSp">
        <pc:chgData name="Linda Wan" userId="S::linda.wan@newham.gov.uk::59fa7a9d-926a-41ef-babf-3f665165059f" providerId="AD" clId="Web-{58368C21-8EF2-8576-495F-45A97EE63C0D}" dt="2024-12-02T11:13:12.029" v="9" actId="20577"/>
        <pc:sldMkLst>
          <pc:docMk/>
          <pc:sldMk cId="1670249580" sldId="267"/>
        </pc:sldMkLst>
      </pc:sldChg>
      <pc:sldChg chg="modSp">
        <pc:chgData name="Linda Wan" userId="S::linda.wan@newham.gov.uk::59fa7a9d-926a-41ef-babf-3f665165059f" providerId="AD" clId="Web-{58368C21-8EF2-8576-495F-45A97EE63C0D}" dt="2024-12-02T13:40:46.162" v="25" actId="20577"/>
        <pc:sldMkLst>
          <pc:docMk/>
          <pc:sldMk cId="3976754560" sldId="271"/>
        </pc:sldMkLst>
      </pc:sldChg>
      <pc:sldChg chg="modSp">
        <pc:chgData name="Linda Wan" userId="S::linda.wan@newham.gov.uk::59fa7a9d-926a-41ef-babf-3f665165059f" providerId="AD" clId="Web-{58368C21-8EF2-8576-495F-45A97EE63C0D}" dt="2024-12-02T11:13:34.561" v="11" actId="20577"/>
        <pc:sldMkLst>
          <pc:docMk/>
          <pc:sldMk cId="3395073957" sldId="363"/>
        </pc:sldMkLst>
        <pc:spChg chg="mod">
          <ac:chgData name="Linda Wan" userId="S::linda.wan@newham.gov.uk::59fa7a9d-926a-41ef-babf-3f665165059f" providerId="AD" clId="Web-{58368C21-8EF2-8576-495F-45A97EE63C0D}" dt="2024-12-02T11:13:34.561" v="11" actId="20577"/>
          <ac:spMkLst>
            <pc:docMk/>
            <pc:sldMk cId="3395073957" sldId="363"/>
            <ac:spMk id="6" creationId="{C498CB72-A385-2B6D-595D-F13EBC19A446}"/>
          </ac:spMkLst>
        </pc:spChg>
      </pc:sldChg>
      <pc:sldChg chg="modSp">
        <pc:chgData name="Linda Wan" userId="S::linda.wan@newham.gov.uk::59fa7a9d-926a-41ef-babf-3f665165059f" providerId="AD" clId="Web-{58368C21-8EF2-8576-495F-45A97EE63C0D}" dt="2024-12-02T13:50:31.536" v="26" actId="14100"/>
        <pc:sldMkLst>
          <pc:docMk/>
          <pc:sldMk cId="1313348836" sldId="371"/>
        </pc:sldMkLst>
        <pc:spChg chg="mod">
          <ac:chgData name="Linda Wan" userId="S::linda.wan@newham.gov.uk::59fa7a9d-926a-41ef-babf-3f665165059f" providerId="AD" clId="Web-{58368C21-8EF2-8576-495F-45A97EE63C0D}" dt="2024-12-02T13:50:31.536" v="26" actId="14100"/>
          <ac:spMkLst>
            <pc:docMk/>
            <pc:sldMk cId="1313348836" sldId="371"/>
            <ac:spMk id="5" creationId="{4E1E64EB-8BD1-942A-DA11-DDEDF9486E7F}"/>
          </ac:spMkLst>
        </pc:spChg>
      </pc:sldChg>
    </pc:docChg>
  </pc:docChgLst>
  <pc:docChgLst>
    <pc:chgData name="Daniel Nichols" userId="S::daniel.nichols@newham.gov.uk::5109a480-43ea-4377-a442-0c1f8b9c4a66" providerId="AD" clId="Web-{78E7329F-6EDC-0541-B1C1-AC3C14F189F2}"/>
    <pc:docChg chg="addSld delSld modSld sldOrd">
      <pc:chgData name="Daniel Nichols" userId="S::daniel.nichols@newham.gov.uk::5109a480-43ea-4377-a442-0c1f8b9c4a66" providerId="AD" clId="Web-{78E7329F-6EDC-0541-B1C1-AC3C14F189F2}" dt="2024-12-24T11:38:55.705" v="304" actId="20577"/>
      <pc:docMkLst>
        <pc:docMk/>
      </pc:docMkLst>
      <pc:sldChg chg="delSp modSp modCm">
        <pc:chgData name="Daniel Nichols" userId="S::daniel.nichols@newham.gov.uk::5109a480-43ea-4377-a442-0c1f8b9c4a66" providerId="AD" clId="Web-{78E7329F-6EDC-0541-B1C1-AC3C14F189F2}" dt="2024-12-24T10:59:45.595" v="64" actId="20577"/>
        <pc:sldMkLst>
          <pc:docMk/>
          <pc:sldMk cId="161978326" sldId="352"/>
        </pc:sldMkLst>
        <pc:spChg chg="mod">
          <ac:chgData name="Daniel Nichols" userId="S::daniel.nichols@newham.gov.uk::5109a480-43ea-4377-a442-0c1f8b9c4a66" providerId="AD" clId="Web-{78E7329F-6EDC-0541-B1C1-AC3C14F189F2}" dt="2024-12-24T10:54:33.461" v="30" actId="20577"/>
          <ac:spMkLst>
            <pc:docMk/>
            <pc:sldMk cId="161978326" sldId="352"/>
            <ac:spMk id="2" creationId="{00000000-0000-0000-0000-000000000000}"/>
          </ac:spMkLst>
        </pc:spChg>
        <pc:spChg chg="mod">
          <ac:chgData name="Daniel Nichols" userId="S::daniel.nichols@newham.gov.uk::5109a480-43ea-4377-a442-0c1f8b9c4a66" providerId="AD" clId="Web-{78E7329F-6EDC-0541-B1C1-AC3C14F189F2}" dt="2024-12-24T10:59:45.595" v="64" actId="20577"/>
          <ac:spMkLst>
            <pc:docMk/>
            <pc:sldMk cId="161978326" sldId="352"/>
            <ac:spMk id="5" creationId="{4E1E64EB-8BD1-942A-DA11-DDEDF9486E7F}"/>
          </ac:spMkLst>
        </pc:spChg>
        <pc:spChg chg="del mod">
          <ac:chgData name="Daniel Nichols" userId="S::daniel.nichols@newham.gov.uk::5109a480-43ea-4377-a442-0c1f8b9c4a66" providerId="AD" clId="Web-{78E7329F-6EDC-0541-B1C1-AC3C14F189F2}" dt="2024-12-24T10:54:26.914" v="26"/>
          <ac:spMkLst>
            <pc:docMk/>
            <pc:sldMk cId="161978326" sldId="352"/>
            <ac:spMk id="7" creationId="{00000000-0000-0000-0000-000000000000}"/>
          </ac:spMkLst>
        </pc:spChg>
        <pc:spChg chg="mod">
          <ac:chgData name="Daniel Nichols" userId="S::daniel.nichols@newham.gov.uk::5109a480-43ea-4377-a442-0c1f8b9c4a66" providerId="AD" clId="Web-{78E7329F-6EDC-0541-B1C1-AC3C14F189F2}" dt="2024-12-24T10:57:11.763" v="40" actId="20577"/>
          <ac:spMkLst>
            <pc:docMk/>
            <pc:sldMk cId="161978326" sldId="352"/>
            <ac:spMk id="8" creationId="{C98A1FCD-6538-E92D-D471-E5DACFC5E6D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aniel Nichols" userId="S::daniel.nichols@newham.gov.uk::5109a480-43ea-4377-a442-0c1f8b9c4a66" providerId="AD" clId="Web-{78E7329F-6EDC-0541-B1C1-AC3C14F189F2}" dt="2024-12-24T10:54:33.461" v="30" actId="20577"/>
              <pc2:cmMkLst xmlns:pc2="http://schemas.microsoft.com/office/powerpoint/2019/9/main/command">
                <pc:docMk/>
                <pc:sldMk cId="161978326" sldId="352"/>
                <pc2:cmMk id="{A44A2076-B4FC-4B41-9045-44729347C82E}"/>
              </pc2:cmMkLst>
            </pc226:cmChg>
          </p:ext>
        </pc:extLst>
      </pc:sldChg>
      <pc:sldChg chg="addSp delSp modSp add del ord">
        <pc:chgData name="Daniel Nichols" userId="S::daniel.nichols@newham.gov.uk::5109a480-43ea-4377-a442-0c1f8b9c4a66" providerId="AD" clId="Web-{78E7329F-6EDC-0541-B1C1-AC3C14F189F2}" dt="2024-12-24T11:01:27.801" v="89" actId="20577"/>
        <pc:sldMkLst>
          <pc:docMk/>
          <pc:sldMk cId="3226839694" sldId="361"/>
        </pc:sldMkLst>
        <pc:spChg chg="add mod">
          <ac:chgData name="Daniel Nichols" userId="S::daniel.nichols@newham.gov.uk::5109a480-43ea-4377-a442-0c1f8b9c4a66" providerId="AD" clId="Web-{78E7329F-6EDC-0541-B1C1-AC3C14F189F2}" dt="2024-12-24T11:01:27.801" v="89" actId="20577"/>
          <ac:spMkLst>
            <pc:docMk/>
            <pc:sldMk cId="3226839694" sldId="361"/>
            <ac:spMk id="2" creationId="{34D264BA-DCDA-D811-7C26-9CFE08DB4F86}"/>
          </ac:spMkLst>
        </pc:spChg>
        <pc:spChg chg="del mod">
          <ac:chgData name="Daniel Nichols" userId="S::daniel.nichols@newham.gov.uk::5109a480-43ea-4377-a442-0c1f8b9c4a66" providerId="AD" clId="Web-{78E7329F-6EDC-0541-B1C1-AC3C14F189F2}" dt="2024-12-24T10:58:32.702" v="54"/>
          <ac:spMkLst>
            <pc:docMk/>
            <pc:sldMk cId="3226839694" sldId="361"/>
            <ac:spMk id="8" creationId="{99D4FAFC-E0C4-6072-4DD7-7E17F26E5BC2}"/>
          </ac:spMkLst>
        </pc:spChg>
      </pc:sldChg>
      <pc:sldChg chg="modSp">
        <pc:chgData name="Daniel Nichols" userId="S::daniel.nichols@newham.gov.uk::5109a480-43ea-4377-a442-0c1f8b9c4a66" providerId="AD" clId="Web-{78E7329F-6EDC-0541-B1C1-AC3C14F189F2}" dt="2024-12-24T11:38:55.705" v="304" actId="20577"/>
        <pc:sldMkLst>
          <pc:docMk/>
          <pc:sldMk cId="1499084534" sldId="365"/>
        </pc:sldMkLst>
        <pc:spChg chg="mod">
          <ac:chgData name="Daniel Nichols" userId="S::daniel.nichols@newham.gov.uk::5109a480-43ea-4377-a442-0c1f8b9c4a66" providerId="AD" clId="Web-{78E7329F-6EDC-0541-B1C1-AC3C14F189F2}" dt="2024-12-24T11:38:55.705" v="304" actId="20577"/>
          <ac:spMkLst>
            <pc:docMk/>
            <pc:sldMk cId="1499084534" sldId="365"/>
            <ac:spMk id="5" creationId="{4E1E64EB-8BD1-942A-DA11-DDEDF9486E7F}"/>
          </ac:spMkLst>
        </pc:spChg>
      </pc:sldChg>
      <pc:sldChg chg="modSp">
        <pc:chgData name="Daniel Nichols" userId="S::daniel.nichols@newham.gov.uk::5109a480-43ea-4377-a442-0c1f8b9c4a66" providerId="AD" clId="Web-{78E7329F-6EDC-0541-B1C1-AC3C14F189F2}" dt="2024-12-24T11:38:02.876" v="302" actId="20577"/>
        <pc:sldMkLst>
          <pc:docMk/>
          <pc:sldMk cId="1026978672" sldId="369"/>
        </pc:sldMkLst>
        <pc:spChg chg="mod">
          <ac:chgData name="Daniel Nichols" userId="S::daniel.nichols@newham.gov.uk::5109a480-43ea-4377-a442-0c1f8b9c4a66" providerId="AD" clId="Web-{78E7329F-6EDC-0541-B1C1-AC3C14F189F2}" dt="2024-12-24T11:38:02.876" v="302" actId="20577"/>
          <ac:spMkLst>
            <pc:docMk/>
            <pc:sldMk cId="1026978672" sldId="369"/>
            <ac:spMk id="5" creationId="{4E1E64EB-8BD1-942A-DA11-DDEDF9486E7F}"/>
          </ac:spMkLst>
        </pc:spChg>
      </pc:sldChg>
      <pc:sldChg chg="modSp">
        <pc:chgData name="Daniel Nichols" userId="S::daniel.nichols@newham.gov.uk::5109a480-43ea-4377-a442-0c1f8b9c4a66" providerId="AD" clId="Web-{78E7329F-6EDC-0541-B1C1-AC3C14F189F2}" dt="2024-12-24T11:33:11.458" v="199" actId="20577"/>
        <pc:sldMkLst>
          <pc:docMk/>
          <pc:sldMk cId="1313348836" sldId="371"/>
        </pc:sldMkLst>
        <pc:spChg chg="mod">
          <ac:chgData name="Daniel Nichols" userId="S::daniel.nichols@newham.gov.uk::5109a480-43ea-4377-a442-0c1f8b9c4a66" providerId="AD" clId="Web-{78E7329F-6EDC-0541-B1C1-AC3C14F189F2}" dt="2024-12-24T11:33:11.458" v="199" actId="20577"/>
          <ac:spMkLst>
            <pc:docMk/>
            <pc:sldMk cId="1313348836" sldId="371"/>
            <ac:spMk id="5" creationId="{4E1E64EB-8BD1-942A-DA11-DDEDF9486E7F}"/>
          </ac:spMkLst>
        </pc:spChg>
      </pc:sldChg>
      <pc:sldChg chg="modSp">
        <pc:chgData name="Daniel Nichols" userId="S::daniel.nichols@newham.gov.uk::5109a480-43ea-4377-a442-0c1f8b9c4a66" providerId="AD" clId="Web-{78E7329F-6EDC-0541-B1C1-AC3C14F189F2}" dt="2024-12-24T11:37:12.531" v="300" actId="20577"/>
        <pc:sldMkLst>
          <pc:docMk/>
          <pc:sldMk cId="368343954" sldId="372"/>
        </pc:sldMkLst>
        <pc:spChg chg="mod">
          <ac:chgData name="Daniel Nichols" userId="S::daniel.nichols@newham.gov.uk::5109a480-43ea-4377-a442-0c1f8b9c4a66" providerId="AD" clId="Web-{78E7329F-6EDC-0541-B1C1-AC3C14F189F2}" dt="2024-12-24T11:37:12.531" v="300" actId="20577"/>
          <ac:spMkLst>
            <pc:docMk/>
            <pc:sldMk cId="368343954" sldId="372"/>
            <ac:spMk id="5" creationId="{4E1E64EB-8BD1-942A-DA11-DDEDF9486E7F}"/>
          </ac:spMkLst>
        </pc:spChg>
      </pc:sldChg>
    </pc:docChg>
  </pc:docChgLst>
  <pc:docChgLst>
    <pc:chgData name="Linda Wan" userId="S::linda.wan@newham.gov.uk::59fa7a9d-926a-41ef-babf-3f665165059f" providerId="AD" clId="Web-{78F27FEE-F308-EDA8-EFC3-527FEEC9A647}"/>
    <pc:docChg chg="addSld modSld">
      <pc:chgData name="Linda Wan" userId="S::linda.wan@newham.gov.uk::59fa7a9d-926a-41ef-babf-3f665165059f" providerId="AD" clId="Web-{78F27FEE-F308-EDA8-EFC3-527FEEC9A647}" dt="2024-11-13T12:36:06.846" v="780" actId="20577"/>
      <pc:docMkLst>
        <pc:docMk/>
      </pc:docMkLst>
      <pc:sldChg chg="modSp">
        <pc:chgData name="Linda Wan" userId="S::linda.wan@newham.gov.uk::59fa7a9d-926a-41ef-babf-3f665165059f" providerId="AD" clId="Web-{78F27FEE-F308-EDA8-EFC3-527FEEC9A647}" dt="2024-11-13T12:20:33.293" v="705"/>
        <pc:sldMkLst>
          <pc:docMk/>
          <pc:sldMk cId="1670249580" sldId="267"/>
        </pc:sldMkLst>
      </pc:sldChg>
      <pc:sldChg chg="addSp delSp modSp">
        <pc:chgData name="Linda Wan" userId="S::linda.wan@newham.gov.uk::59fa7a9d-926a-41ef-babf-3f665165059f" providerId="AD" clId="Web-{78F27FEE-F308-EDA8-EFC3-527FEEC9A647}" dt="2024-11-13T10:58:32.956" v="197" actId="1076"/>
        <pc:sldMkLst>
          <pc:docMk/>
          <pc:sldMk cId="1521728777" sldId="302"/>
        </pc:sldMkLst>
      </pc:sldChg>
      <pc:sldChg chg="addSp modSp">
        <pc:chgData name="Linda Wan" userId="S::linda.wan@newham.gov.uk::59fa7a9d-926a-41ef-babf-3f665165059f" providerId="AD" clId="Web-{78F27FEE-F308-EDA8-EFC3-527FEEC9A647}" dt="2024-11-13T12:25:14.002" v="729" actId="1076"/>
        <pc:sldMkLst>
          <pc:docMk/>
          <pc:sldMk cId="4257350490" sldId="340"/>
        </pc:sldMkLst>
      </pc:sldChg>
      <pc:sldChg chg="addSp modSp">
        <pc:chgData name="Linda Wan" userId="S::linda.wan@newham.gov.uk::59fa7a9d-926a-41ef-babf-3f665165059f" providerId="AD" clId="Web-{78F27FEE-F308-EDA8-EFC3-527FEEC9A647}" dt="2024-11-13T12:31:45.546" v="740" actId="1076"/>
        <pc:sldMkLst>
          <pc:docMk/>
          <pc:sldMk cId="3781220522" sldId="341"/>
        </pc:sldMkLst>
      </pc:sldChg>
      <pc:sldChg chg="addSp modSp">
        <pc:chgData name="Linda Wan" userId="S::linda.wan@newham.gov.uk::59fa7a9d-926a-41ef-babf-3f665165059f" providerId="AD" clId="Web-{78F27FEE-F308-EDA8-EFC3-527FEEC9A647}" dt="2024-11-13T12:32:13.689" v="747" actId="1076"/>
        <pc:sldMkLst>
          <pc:docMk/>
          <pc:sldMk cId="3005215000" sldId="342"/>
        </pc:sldMkLst>
      </pc:sldChg>
      <pc:sldChg chg="addSp modSp">
        <pc:chgData name="Linda Wan" userId="S::linda.wan@newham.gov.uk::59fa7a9d-926a-41ef-babf-3f665165059f" providerId="AD" clId="Web-{78F27FEE-F308-EDA8-EFC3-527FEEC9A647}" dt="2024-11-13T12:32:30.033" v="751" actId="1076"/>
        <pc:sldMkLst>
          <pc:docMk/>
          <pc:sldMk cId="3313820475" sldId="343"/>
        </pc:sldMkLst>
      </pc:sldChg>
      <pc:sldChg chg="addSp delSp modSp">
        <pc:chgData name="Linda Wan" userId="S::linda.wan@newham.gov.uk::59fa7a9d-926a-41ef-babf-3f665165059f" providerId="AD" clId="Web-{78F27FEE-F308-EDA8-EFC3-527FEEC9A647}" dt="2024-11-13T12:24:25.310" v="723" actId="1076"/>
        <pc:sldMkLst>
          <pc:docMk/>
          <pc:sldMk cId="1251958709" sldId="344"/>
        </pc:sldMkLst>
      </pc:sldChg>
      <pc:sldChg chg="addSp modSp">
        <pc:chgData name="Linda Wan" userId="S::linda.wan@newham.gov.uk::59fa7a9d-926a-41ef-babf-3f665165059f" providerId="AD" clId="Web-{78F27FEE-F308-EDA8-EFC3-527FEEC9A647}" dt="2024-11-13T12:32:58.661" v="757" actId="1076"/>
        <pc:sldMkLst>
          <pc:docMk/>
          <pc:sldMk cId="2913744604" sldId="345"/>
        </pc:sldMkLst>
      </pc:sldChg>
      <pc:sldChg chg="addSp delSp modSp">
        <pc:chgData name="Linda Wan" userId="S::linda.wan@newham.gov.uk::59fa7a9d-926a-41ef-babf-3f665165059f" providerId="AD" clId="Web-{78F27FEE-F308-EDA8-EFC3-527FEEC9A647}" dt="2024-11-13T10:59:04.349" v="206" actId="1076"/>
        <pc:sldMkLst>
          <pc:docMk/>
          <pc:sldMk cId="1174841493" sldId="346"/>
        </pc:sldMkLst>
      </pc:sldChg>
      <pc:sldChg chg="modSp">
        <pc:chgData name="Linda Wan" userId="S::linda.wan@newham.gov.uk::59fa7a9d-926a-41ef-babf-3f665165059f" providerId="AD" clId="Web-{78F27FEE-F308-EDA8-EFC3-527FEEC9A647}" dt="2024-11-13T10:59:35.054" v="213" actId="1076"/>
        <pc:sldMkLst>
          <pc:docMk/>
          <pc:sldMk cId="1970631919" sldId="347"/>
        </pc:sldMkLst>
      </pc:sldChg>
      <pc:sldChg chg="addSp delSp modSp add replId">
        <pc:chgData name="Linda Wan" userId="S::linda.wan@newham.gov.uk::59fa7a9d-926a-41ef-babf-3f665165059f" providerId="AD" clId="Web-{78F27FEE-F308-EDA8-EFC3-527FEEC9A647}" dt="2024-11-13T12:09:06.462" v="428" actId="20577"/>
        <pc:sldMkLst>
          <pc:docMk/>
          <pc:sldMk cId="3816160197" sldId="348"/>
        </pc:sldMkLst>
      </pc:sldChg>
      <pc:sldChg chg="addSp modSp add replId">
        <pc:chgData name="Linda Wan" userId="S::linda.wan@newham.gov.uk::59fa7a9d-926a-41ef-babf-3f665165059f" providerId="AD" clId="Web-{78F27FEE-F308-EDA8-EFC3-527FEEC9A647}" dt="2024-11-13T12:19:41.290" v="687" actId="14100"/>
        <pc:sldMkLst>
          <pc:docMk/>
          <pc:sldMk cId="1873082374" sldId="349"/>
        </pc:sldMkLst>
      </pc:sldChg>
      <pc:sldChg chg="addSp delSp modSp add replId">
        <pc:chgData name="Linda Wan" userId="S::linda.wan@newham.gov.uk::59fa7a9d-926a-41ef-babf-3f665165059f" providerId="AD" clId="Web-{78F27FEE-F308-EDA8-EFC3-527FEEC9A647}" dt="2024-11-13T12:36:06.846" v="780" actId="20577"/>
        <pc:sldMkLst>
          <pc:docMk/>
          <pc:sldMk cId="2315298281" sldId="350"/>
        </pc:sldMkLst>
      </pc:sldChg>
    </pc:docChg>
  </pc:docChgLst>
  <pc:docChgLst>
    <pc:chgData name="Linda Wan" userId="S::linda.wan@newham.gov.uk::59fa7a9d-926a-41ef-babf-3f665165059f" providerId="AD" clId="Web-{ABC3E46D-8376-EB63-ACBC-0CD38CE7248B}"/>
    <pc:docChg chg="addSld delSld modSld">
      <pc:chgData name="Linda Wan" userId="S::linda.wan@newham.gov.uk::59fa7a9d-926a-41ef-babf-3f665165059f" providerId="AD" clId="Web-{ABC3E46D-8376-EB63-ACBC-0CD38CE7248B}" dt="2024-11-29T13:28:54.471" v="1450" actId="20577"/>
      <pc:docMkLst>
        <pc:docMk/>
      </pc:docMkLst>
      <pc:sldChg chg="addSp modSp">
        <pc:chgData name="Linda Wan" userId="S::linda.wan@newham.gov.uk::59fa7a9d-926a-41ef-babf-3f665165059f" providerId="AD" clId="Web-{ABC3E46D-8376-EB63-ACBC-0CD38CE7248B}" dt="2024-11-29T10:22:34.855" v="1003" actId="20577"/>
        <pc:sldMkLst>
          <pc:docMk/>
          <pc:sldMk cId="1670249580" sldId="267"/>
        </pc:sldMkLst>
      </pc:sldChg>
      <pc:sldChg chg="addSp modSp mod modClrScheme modCm chgLayout">
        <pc:chgData name="Linda Wan" userId="S::linda.wan@newham.gov.uk::59fa7a9d-926a-41ef-babf-3f665165059f" providerId="AD" clId="Web-{ABC3E46D-8376-EB63-ACBC-0CD38CE7248B}" dt="2024-11-29T10:22:43.793" v="1008" actId="20577"/>
        <pc:sldMkLst>
          <pc:docMk/>
          <pc:sldMk cId="161978326" sldId="352"/>
        </pc:sldMkLst>
        <pc:spChg chg="mod">
          <ac:chgData name="Linda Wan" userId="S::linda.wan@newham.gov.uk::59fa7a9d-926a-41ef-babf-3f665165059f" providerId="AD" clId="Web-{ABC3E46D-8376-EB63-ACBC-0CD38CE7248B}" dt="2024-11-29T10:22:43.793" v="1008" actId="20577"/>
          <ac:spMkLst>
            <pc:docMk/>
            <pc:sldMk cId="161978326" sldId="352"/>
            <ac:spMk id="2" creationId="{00000000-0000-0000-0000-000000000000}"/>
          </ac:spMkLst>
        </pc:spChg>
        <pc:spChg chg="add mod">
          <ac:chgData name="Linda Wan" userId="S::linda.wan@newham.gov.uk::59fa7a9d-926a-41ef-babf-3f665165059f" providerId="AD" clId="Web-{ABC3E46D-8376-EB63-ACBC-0CD38CE7248B}" dt="2024-11-29T10:06:39.760" v="792" actId="1076"/>
          <ac:spMkLst>
            <pc:docMk/>
            <pc:sldMk cId="161978326" sldId="352"/>
            <ac:spMk id="4" creationId="{689E7BCE-77AE-3BB0-4EB7-74D1D140DDEE}"/>
          </ac:spMkLst>
        </pc:spChg>
        <pc:spChg chg="mod ord">
          <ac:chgData name="Linda Wan" userId="S::linda.wan@newham.gov.uk::59fa7a9d-926a-41ef-babf-3f665165059f" providerId="AD" clId="Web-{ABC3E46D-8376-EB63-ACBC-0CD38CE7248B}" dt="2024-11-29T10:20:05.353" v="991" actId="20577"/>
          <ac:spMkLst>
            <pc:docMk/>
            <pc:sldMk cId="161978326" sldId="352"/>
            <ac:spMk id="5" creationId="{4E1E64EB-8BD1-942A-DA11-DDEDF9486E7F}"/>
          </ac:spMkLst>
        </pc:spChg>
        <pc:spChg chg="add mod">
          <ac:chgData name="Linda Wan" userId="S::linda.wan@newham.gov.uk::59fa7a9d-926a-41ef-babf-3f665165059f" providerId="AD" clId="Web-{ABC3E46D-8376-EB63-ACBC-0CD38CE7248B}" dt="2024-11-29T10:06:48.979" v="798" actId="20577"/>
          <ac:spMkLst>
            <pc:docMk/>
            <pc:sldMk cId="161978326" sldId="352"/>
            <ac:spMk id="8" creationId="{C98A1FCD-6538-E92D-D471-E5DACFC5E6DB}"/>
          </ac:spMkLst>
        </pc:spChg>
        <pc:picChg chg="add mod">
          <ac:chgData name="Linda Wan" userId="S::linda.wan@newham.gov.uk::59fa7a9d-926a-41ef-babf-3f665165059f" providerId="AD" clId="Web-{ABC3E46D-8376-EB63-ACBC-0CD38CE7248B}" dt="2024-11-29T10:06:39.744" v="791" actId="1076"/>
          <ac:picMkLst>
            <pc:docMk/>
            <pc:sldMk cId="161978326" sldId="352"/>
            <ac:picMk id="3" creationId="{74A4CE7A-CB97-F734-6BA4-81CE40C7B98B}"/>
          </ac:picMkLst>
        </pc:picChg>
        <pc:cxnChg chg="add mod">
          <ac:chgData name="Linda Wan" userId="S::linda.wan@newham.gov.uk::59fa7a9d-926a-41ef-babf-3f665165059f" providerId="AD" clId="Web-{ABC3E46D-8376-EB63-ACBC-0CD38CE7248B}" dt="2024-11-29T10:06:39.775" v="793" actId="1076"/>
          <ac:cxnSpMkLst>
            <pc:docMk/>
            <pc:sldMk cId="161978326" sldId="352"/>
            <ac:cxnSpMk id="6" creationId="{12BC4494-D10C-2296-1899-886BD31746ED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nda Wan" userId="S::linda.wan@newham.gov.uk::59fa7a9d-926a-41ef-babf-3f665165059f" providerId="AD" clId="Web-{ABC3E46D-8376-EB63-ACBC-0CD38CE7248B}" dt="2024-11-29T10:22:43.793" v="1008" actId="20577"/>
              <pc2:cmMkLst xmlns:pc2="http://schemas.microsoft.com/office/powerpoint/2019/9/main/command">
                <pc:docMk/>
                <pc:sldMk cId="161978326" sldId="352"/>
                <pc2:cmMk id="{A44A2076-B4FC-4B41-9045-44729347C82E}"/>
              </pc2:cmMkLst>
            </pc226:cmChg>
          </p:ext>
        </pc:extLst>
      </pc:sldChg>
      <pc:sldChg chg="modSp">
        <pc:chgData name="Linda Wan" userId="S::linda.wan@newham.gov.uk::59fa7a9d-926a-41ef-babf-3f665165059f" providerId="AD" clId="Web-{ABC3E46D-8376-EB63-ACBC-0CD38CE7248B}" dt="2024-11-29T10:25:12.405" v="1056" actId="20577"/>
        <pc:sldMkLst>
          <pc:docMk/>
          <pc:sldMk cId="1254988093" sldId="353"/>
        </pc:sldMkLst>
      </pc:sldChg>
      <pc:sldChg chg="addSp modSp">
        <pc:chgData name="Linda Wan" userId="S::linda.wan@newham.gov.uk::59fa7a9d-926a-41ef-babf-3f665165059f" providerId="AD" clId="Web-{ABC3E46D-8376-EB63-ACBC-0CD38CE7248B}" dt="2024-11-29T10:22:52.621" v="1012" actId="20577"/>
        <pc:sldMkLst>
          <pc:docMk/>
          <pc:sldMk cId="894844136" sldId="359"/>
        </pc:sldMkLst>
        <pc:spChg chg="add">
          <ac:chgData name="Linda Wan" userId="S::linda.wan@newham.gov.uk::59fa7a9d-926a-41ef-babf-3f665165059f" providerId="AD" clId="Web-{ABC3E46D-8376-EB63-ACBC-0CD38CE7248B}" dt="2024-11-29T10:07:25.370" v="805"/>
          <ac:spMkLst>
            <pc:docMk/>
            <pc:sldMk cId="894844136" sldId="359"/>
            <ac:spMk id="4" creationId="{BDF0BC49-9A56-3BB6-7D52-19D550EFCEE9}"/>
          </ac:spMkLst>
        </pc:spChg>
        <pc:spChg chg="mod">
          <ac:chgData name="Linda Wan" userId="S::linda.wan@newham.gov.uk::59fa7a9d-926a-41ef-babf-3f665165059f" providerId="AD" clId="Web-{ABC3E46D-8376-EB63-ACBC-0CD38CE7248B}" dt="2024-11-29T10:22:52.621" v="1012" actId="20577"/>
          <ac:spMkLst>
            <pc:docMk/>
            <pc:sldMk cId="894844136" sldId="359"/>
            <ac:spMk id="10" creationId="{50EC897B-7431-EFB7-BD63-F516E76B154A}"/>
          </ac:spMkLst>
        </pc:spChg>
      </pc:sldChg>
      <pc:sldChg chg="addSp modSp">
        <pc:chgData name="Linda Wan" userId="S::linda.wan@newham.gov.uk::59fa7a9d-926a-41ef-babf-3f665165059f" providerId="AD" clId="Web-{ABC3E46D-8376-EB63-ACBC-0CD38CE7248B}" dt="2024-11-29T10:22:55.965" v="1013" actId="20577"/>
        <pc:sldMkLst>
          <pc:docMk/>
          <pc:sldMk cId="4187728301" sldId="360"/>
        </pc:sldMkLst>
        <pc:spChg chg="add">
          <ac:chgData name="Linda Wan" userId="S::linda.wan@newham.gov.uk::59fa7a9d-926a-41ef-babf-3f665165059f" providerId="AD" clId="Web-{ABC3E46D-8376-EB63-ACBC-0CD38CE7248B}" dt="2024-11-29T10:07:28.464" v="806"/>
          <ac:spMkLst>
            <pc:docMk/>
            <pc:sldMk cId="4187728301" sldId="360"/>
            <ac:spMk id="7" creationId="{B75453CA-DE67-E063-9AF5-25DEF426CF29}"/>
          </ac:spMkLst>
        </pc:spChg>
        <pc:spChg chg="mod">
          <ac:chgData name="Linda Wan" userId="S::linda.wan@newham.gov.uk::59fa7a9d-926a-41ef-babf-3f665165059f" providerId="AD" clId="Web-{ABC3E46D-8376-EB63-ACBC-0CD38CE7248B}" dt="2024-11-29T10:22:55.965" v="1013" actId="20577"/>
          <ac:spMkLst>
            <pc:docMk/>
            <pc:sldMk cId="4187728301" sldId="360"/>
            <ac:spMk id="10" creationId="{B294CA0C-BDEA-68BD-664D-D8B43461ED33}"/>
          </ac:spMkLst>
        </pc:spChg>
      </pc:sldChg>
      <pc:sldChg chg="addSp modSp">
        <pc:chgData name="Linda Wan" userId="S::linda.wan@newham.gov.uk::59fa7a9d-926a-41ef-babf-3f665165059f" providerId="AD" clId="Web-{ABC3E46D-8376-EB63-ACBC-0CD38CE7248B}" dt="2024-11-29T10:23:04.621" v="1015" actId="20577"/>
        <pc:sldMkLst>
          <pc:docMk/>
          <pc:sldMk cId="3226839694" sldId="361"/>
        </pc:sldMkLst>
        <pc:spChg chg="add">
          <ac:chgData name="Linda Wan" userId="S::linda.wan@newham.gov.uk::59fa7a9d-926a-41ef-babf-3f665165059f" providerId="AD" clId="Web-{ABC3E46D-8376-EB63-ACBC-0CD38CE7248B}" dt="2024-11-29T10:07:32.214" v="808"/>
          <ac:spMkLst>
            <pc:docMk/>
            <pc:sldMk cId="3226839694" sldId="361"/>
            <ac:spMk id="3" creationId="{38CF117E-5A83-70B2-6A21-BECD390FEFF2}"/>
          </ac:spMkLst>
        </pc:spChg>
        <pc:spChg chg="mod">
          <ac:chgData name="Linda Wan" userId="S::linda.wan@newham.gov.uk::59fa7a9d-926a-41ef-babf-3f665165059f" providerId="AD" clId="Web-{ABC3E46D-8376-EB63-ACBC-0CD38CE7248B}" dt="2024-11-29T10:23:04.621" v="1015" actId="20577"/>
          <ac:spMkLst>
            <pc:docMk/>
            <pc:sldMk cId="3226839694" sldId="361"/>
            <ac:spMk id="17" creationId="{ACFBB0B8-C7E6-7239-A9FC-CD83D1A44D0A}"/>
          </ac:spMkLst>
        </pc:spChg>
      </pc:sldChg>
      <pc:sldChg chg="addSp modSp">
        <pc:chgData name="Linda Wan" userId="S::linda.wan@newham.gov.uk::59fa7a9d-926a-41ef-babf-3f665165059f" providerId="AD" clId="Web-{ABC3E46D-8376-EB63-ACBC-0CD38CE7248B}" dt="2024-11-29T10:23:00.950" v="1014" actId="20577"/>
        <pc:sldMkLst>
          <pc:docMk/>
          <pc:sldMk cId="911026547" sldId="362"/>
        </pc:sldMkLst>
        <pc:spChg chg="add">
          <ac:chgData name="Linda Wan" userId="S::linda.wan@newham.gov.uk::59fa7a9d-926a-41ef-babf-3f665165059f" providerId="AD" clId="Web-{ABC3E46D-8376-EB63-ACBC-0CD38CE7248B}" dt="2024-11-29T10:07:30.245" v="807"/>
          <ac:spMkLst>
            <pc:docMk/>
            <pc:sldMk cId="911026547" sldId="362"/>
            <ac:spMk id="3" creationId="{29AC4490-DF8C-AD59-D137-FAB573849707}"/>
          </ac:spMkLst>
        </pc:spChg>
        <pc:spChg chg="mod">
          <ac:chgData name="Linda Wan" userId="S::linda.wan@newham.gov.uk::59fa7a9d-926a-41ef-babf-3f665165059f" providerId="AD" clId="Web-{ABC3E46D-8376-EB63-ACBC-0CD38CE7248B}" dt="2024-11-29T10:23:00.950" v="1014" actId="20577"/>
          <ac:spMkLst>
            <pc:docMk/>
            <pc:sldMk cId="911026547" sldId="362"/>
            <ac:spMk id="12" creationId="{A91DFD2D-9FEF-3ADC-A863-0ADB8D22CAA8}"/>
          </ac:spMkLst>
        </pc:spChg>
      </pc:sldChg>
      <pc:sldChg chg="addSp delSp modSp">
        <pc:chgData name="Linda Wan" userId="S::linda.wan@newham.gov.uk::59fa7a9d-926a-41ef-babf-3f665165059f" providerId="AD" clId="Web-{ABC3E46D-8376-EB63-ACBC-0CD38CE7248B}" dt="2024-11-29T11:12:47.232" v="1170" actId="20577"/>
        <pc:sldMkLst>
          <pc:docMk/>
          <pc:sldMk cId="3395073957" sldId="363"/>
        </pc:sldMkLst>
        <pc:spChg chg="add">
          <ac:chgData name="Linda Wan" userId="S::linda.wan@newham.gov.uk::59fa7a9d-926a-41ef-babf-3f665165059f" providerId="AD" clId="Web-{ABC3E46D-8376-EB63-ACBC-0CD38CE7248B}" dt="2024-11-29T10:07:34.573" v="809"/>
          <ac:spMkLst>
            <pc:docMk/>
            <pc:sldMk cId="3395073957" sldId="363"/>
            <ac:spMk id="4" creationId="{DA4196A0-C618-607B-399C-20648804338E}"/>
          </ac:spMkLst>
        </pc:spChg>
        <pc:spChg chg="mod">
          <ac:chgData name="Linda Wan" userId="S::linda.wan@newham.gov.uk::59fa7a9d-926a-41ef-babf-3f665165059f" providerId="AD" clId="Web-{ABC3E46D-8376-EB63-ACBC-0CD38CE7248B}" dt="2024-11-29T10:30:19.379" v="1060" actId="14100"/>
          <ac:spMkLst>
            <pc:docMk/>
            <pc:sldMk cId="3395073957" sldId="363"/>
            <ac:spMk id="5" creationId="{4E1E64EB-8BD1-942A-DA11-DDEDF9486E7F}"/>
          </ac:spMkLst>
        </pc:spChg>
        <pc:spChg chg="add mod">
          <ac:chgData name="Linda Wan" userId="S::linda.wan@newham.gov.uk::59fa7a9d-926a-41ef-babf-3f665165059f" providerId="AD" clId="Web-{ABC3E46D-8376-EB63-ACBC-0CD38CE7248B}" dt="2024-11-29T11:12:47.232" v="1170" actId="20577"/>
          <ac:spMkLst>
            <pc:docMk/>
            <pc:sldMk cId="3395073957" sldId="363"/>
            <ac:spMk id="6" creationId="{C498CB72-A385-2B6D-595D-F13EBC19A446}"/>
          </ac:spMkLst>
        </pc:spChg>
        <pc:spChg chg="mod">
          <ac:chgData name="Linda Wan" userId="S::linda.wan@newham.gov.uk::59fa7a9d-926a-41ef-babf-3f665165059f" providerId="AD" clId="Web-{ABC3E46D-8376-EB63-ACBC-0CD38CE7248B}" dt="2024-11-29T10:23:07.887" v="1016" actId="20577"/>
          <ac:spMkLst>
            <pc:docMk/>
            <pc:sldMk cId="3395073957" sldId="363"/>
            <ac:spMk id="7" creationId="{1BDDEF90-E6C9-E27D-2A5D-8B8AAF9D22CE}"/>
          </ac:spMkLst>
        </pc:spChg>
        <pc:picChg chg="add mod">
          <ac:chgData name="Linda Wan" userId="S::linda.wan@newham.gov.uk::59fa7a9d-926a-41ef-babf-3f665165059f" providerId="AD" clId="Web-{ABC3E46D-8376-EB63-ACBC-0CD38CE7248B}" dt="2024-11-29T11:11:50.887" v="1157" actId="14100"/>
          <ac:picMkLst>
            <pc:docMk/>
            <pc:sldMk cId="3395073957" sldId="363"/>
            <ac:picMk id="8" creationId="{761BBCED-1DCA-FEF9-8BC9-401098CF9E27}"/>
          </ac:picMkLst>
        </pc:picChg>
      </pc:sldChg>
      <pc:sldChg chg="addSp modSp">
        <pc:chgData name="Linda Wan" userId="S::linda.wan@newham.gov.uk::59fa7a9d-926a-41ef-babf-3f665165059f" providerId="AD" clId="Web-{ABC3E46D-8376-EB63-ACBC-0CD38CE7248B}" dt="2024-11-29T10:24:22.139" v="1034" actId="14100"/>
        <pc:sldMkLst>
          <pc:docMk/>
          <pc:sldMk cId="1499084534" sldId="365"/>
        </pc:sldMkLst>
        <pc:spChg chg="add mod">
          <ac:chgData name="Linda Wan" userId="S::linda.wan@newham.gov.uk::59fa7a9d-926a-41ef-babf-3f665165059f" providerId="AD" clId="Web-{ABC3E46D-8376-EB63-ACBC-0CD38CE7248B}" dt="2024-11-29T10:08:09.402" v="819" actId="20577"/>
          <ac:spMkLst>
            <pc:docMk/>
            <pc:sldMk cId="1499084534" sldId="365"/>
            <ac:spMk id="3" creationId="{46AE1175-C916-4EE8-06FC-8995321CF429}"/>
          </ac:spMkLst>
        </pc:spChg>
        <pc:spChg chg="mod">
          <ac:chgData name="Linda Wan" userId="S::linda.wan@newham.gov.uk::59fa7a9d-926a-41ef-babf-3f665165059f" providerId="AD" clId="Web-{ABC3E46D-8376-EB63-ACBC-0CD38CE7248B}" dt="2024-11-29T10:24:22.139" v="1034" actId="14100"/>
          <ac:spMkLst>
            <pc:docMk/>
            <pc:sldMk cId="1499084534" sldId="365"/>
            <ac:spMk id="7" creationId="{956906AC-97AD-4443-00E6-F5B807B3D861}"/>
          </ac:spMkLst>
        </pc:spChg>
      </pc:sldChg>
      <pc:sldChg chg="addSp modSp">
        <pc:chgData name="Linda Wan" userId="S::linda.wan@newham.gov.uk::59fa7a9d-926a-41ef-babf-3f665165059f" providerId="AD" clId="Web-{ABC3E46D-8376-EB63-ACBC-0CD38CE7248B}" dt="2024-11-29T10:23:24.887" v="1023" actId="20577"/>
        <pc:sldMkLst>
          <pc:docMk/>
          <pc:sldMk cId="1026978672" sldId="369"/>
        </pc:sldMkLst>
        <pc:spChg chg="add">
          <ac:chgData name="Linda Wan" userId="S::linda.wan@newham.gov.uk::59fa7a9d-926a-41ef-babf-3f665165059f" providerId="AD" clId="Web-{ABC3E46D-8376-EB63-ACBC-0CD38CE7248B}" dt="2024-11-29T10:07:44.714" v="814"/>
          <ac:spMkLst>
            <pc:docMk/>
            <pc:sldMk cId="1026978672" sldId="369"/>
            <ac:spMk id="3" creationId="{D91F3675-2D90-E2E4-EC1F-C2779438FBC8}"/>
          </ac:spMkLst>
        </pc:spChg>
        <pc:spChg chg="mod">
          <ac:chgData name="Linda Wan" userId="S::linda.wan@newham.gov.uk::59fa7a9d-926a-41ef-babf-3f665165059f" providerId="AD" clId="Web-{ABC3E46D-8376-EB63-ACBC-0CD38CE7248B}" dt="2024-11-29T10:23:24.887" v="1023" actId="20577"/>
          <ac:spMkLst>
            <pc:docMk/>
            <pc:sldMk cId="1026978672" sldId="369"/>
            <ac:spMk id="7" creationId="{F96A0D87-F5EB-895C-013E-653D9694B3D2}"/>
          </ac:spMkLst>
        </pc:spChg>
      </pc:sldChg>
      <pc:sldChg chg="addSp delSp modSp">
        <pc:chgData name="Linda Wan" userId="S::linda.wan@newham.gov.uk::59fa7a9d-926a-41ef-babf-3f665165059f" providerId="AD" clId="Web-{ABC3E46D-8376-EB63-ACBC-0CD38CE7248B}" dt="2024-11-29T12:26:02.900" v="1280" actId="20577"/>
        <pc:sldMkLst>
          <pc:docMk/>
          <pc:sldMk cId="3232905145" sldId="370"/>
        </pc:sldMkLst>
        <pc:spChg chg="add">
          <ac:chgData name="Linda Wan" userId="S::linda.wan@newham.gov.uk::59fa7a9d-926a-41ef-babf-3f665165059f" providerId="AD" clId="Web-{ABC3E46D-8376-EB63-ACBC-0CD38CE7248B}" dt="2024-11-29T10:07:38.245" v="811"/>
          <ac:spMkLst>
            <pc:docMk/>
            <pc:sldMk cId="3232905145" sldId="370"/>
            <ac:spMk id="4" creationId="{5FFBB8A8-DF03-3FFF-9E40-B3E19A33240E}"/>
          </ac:spMkLst>
        </pc:spChg>
        <pc:spChg chg="mod">
          <ac:chgData name="Linda Wan" userId="S::linda.wan@newham.gov.uk::59fa7a9d-926a-41ef-babf-3f665165059f" providerId="AD" clId="Web-{ABC3E46D-8376-EB63-ACBC-0CD38CE7248B}" dt="2024-11-29T10:23:14.840" v="1018" actId="20577"/>
          <ac:spMkLst>
            <pc:docMk/>
            <pc:sldMk cId="3232905145" sldId="370"/>
            <ac:spMk id="7" creationId="{377D165E-6028-9D94-BE37-7AA58CCBD420}"/>
          </ac:spMkLst>
        </pc:spChg>
        <pc:spChg chg="add mod">
          <ac:chgData name="Linda Wan" userId="S::linda.wan@newham.gov.uk::59fa7a9d-926a-41ef-babf-3f665165059f" providerId="AD" clId="Web-{ABC3E46D-8376-EB63-ACBC-0CD38CE7248B}" dt="2024-11-29T12:26:02.900" v="1280" actId="20577"/>
          <ac:spMkLst>
            <pc:docMk/>
            <pc:sldMk cId="3232905145" sldId="370"/>
            <ac:spMk id="9" creationId="{C4BEB52D-36D0-AA73-E861-9B52CB0A3D79}"/>
          </ac:spMkLst>
        </pc:spChg>
        <pc:graphicFrameChg chg="add mod">
          <ac:chgData name="Linda Wan" userId="S::linda.wan@newham.gov.uk::59fa7a9d-926a-41ef-babf-3f665165059f" providerId="AD" clId="Web-{ABC3E46D-8376-EB63-ACBC-0CD38CE7248B}" dt="2024-11-29T12:19:38.995" v="1186" actId="14100"/>
          <ac:graphicFrameMkLst>
            <pc:docMk/>
            <pc:sldMk cId="3232905145" sldId="370"/>
            <ac:graphicFrameMk id="6" creationId="{30580194-CE6D-BEAE-3CD5-EF6C29C9F6EA}"/>
          </ac:graphicFrameMkLst>
        </pc:graphicFrameChg>
      </pc:sldChg>
      <pc:sldChg chg="addSp modSp">
        <pc:chgData name="Linda Wan" userId="S::linda.wan@newham.gov.uk::59fa7a9d-926a-41ef-babf-3f665165059f" providerId="AD" clId="Web-{ABC3E46D-8376-EB63-ACBC-0CD38CE7248B}" dt="2024-11-29T13:28:54.471" v="1450" actId="20577"/>
        <pc:sldMkLst>
          <pc:docMk/>
          <pc:sldMk cId="1313348836" sldId="371"/>
        </pc:sldMkLst>
        <pc:spChg chg="add">
          <ac:chgData name="Linda Wan" userId="S::linda.wan@newham.gov.uk::59fa7a9d-926a-41ef-babf-3f665165059f" providerId="AD" clId="Web-{ABC3E46D-8376-EB63-ACBC-0CD38CE7248B}" dt="2024-11-29T10:07:36.058" v="810"/>
          <ac:spMkLst>
            <pc:docMk/>
            <pc:sldMk cId="1313348836" sldId="371"/>
            <ac:spMk id="3" creationId="{22266845-0C30-A1F9-D076-A9D032A1DDD7}"/>
          </ac:spMkLst>
        </pc:spChg>
        <pc:spChg chg="mod">
          <ac:chgData name="Linda Wan" userId="S::linda.wan@newham.gov.uk::59fa7a9d-926a-41ef-babf-3f665165059f" providerId="AD" clId="Web-{ABC3E46D-8376-EB63-ACBC-0CD38CE7248B}" dt="2024-11-29T13:28:54.471" v="1450" actId="20577"/>
          <ac:spMkLst>
            <pc:docMk/>
            <pc:sldMk cId="1313348836" sldId="371"/>
            <ac:spMk id="5" creationId="{4E1E64EB-8BD1-942A-DA11-DDEDF9486E7F}"/>
          </ac:spMkLst>
        </pc:spChg>
        <pc:spChg chg="mod">
          <ac:chgData name="Linda Wan" userId="S::linda.wan@newham.gov.uk::59fa7a9d-926a-41ef-babf-3f665165059f" providerId="AD" clId="Web-{ABC3E46D-8376-EB63-ACBC-0CD38CE7248B}" dt="2024-11-29T10:23:11.043" v="1017" actId="20577"/>
          <ac:spMkLst>
            <pc:docMk/>
            <pc:sldMk cId="1313348836" sldId="371"/>
            <ac:spMk id="9" creationId="{D40C35D2-E6ED-4300-433C-9CB0FC9110C0}"/>
          </ac:spMkLst>
        </pc:spChg>
      </pc:sldChg>
      <pc:sldChg chg="addSp modSp">
        <pc:chgData name="Linda Wan" userId="S::linda.wan@newham.gov.uk::59fa7a9d-926a-41ef-babf-3f665165059f" providerId="AD" clId="Web-{ABC3E46D-8376-EB63-ACBC-0CD38CE7248B}" dt="2024-11-29T10:23:18.090" v="1019" actId="20577"/>
        <pc:sldMkLst>
          <pc:docMk/>
          <pc:sldMk cId="368343954" sldId="372"/>
        </pc:sldMkLst>
        <pc:spChg chg="add">
          <ac:chgData name="Linda Wan" userId="S::linda.wan@newham.gov.uk::59fa7a9d-926a-41ef-babf-3f665165059f" providerId="AD" clId="Web-{ABC3E46D-8376-EB63-ACBC-0CD38CE7248B}" dt="2024-11-29T10:07:40.573" v="812"/>
          <ac:spMkLst>
            <pc:docMk/>
            <pc:sldMk cId="368343954" sldId="372"/>
            <ac:spMk id="3" creationId="{69B5B3F9-AC5A-CEF2-C9B8-50DC35BCAD21}"/>
          </ac:spMkLst>
        </pc:spChg>
        <pc:spChg chg="mod">
          <ac:chgData name="Linda Wan" userId="S::linda.wan@newham.gov.uk::59fa7a9d-926a-41ef-babf-3f665165059f" providerId="AD" clId="Web-{ABC3E46D-8376-EB63-ACBC-0CD38CE7248B}" dt="2024-11-29T10:23:18.090" v="1019" actId="20577"/>
          <ac:spMkLst>
            <pc:docMk/>
            <pc:sldMk cId="368343954" sldId="372"/>
            <ac:spMk id="7" creationId="{C7643B4B-F2FA-1768-55B5-011B870A5219}"/>
          </ac:spMkLst>
        </pc:spChg>
      </pc:sldChg>
      <pc:sldChg chg="addSp delSp modSp">
        <pc:chgData name="Linda Wan" userId="S::linda.wan@newham.gov.uk::59fa7a9d-926a-41ef-babf-3f665165059f" providerId="AD" clId="Web-{ABC3E46D-8376-EB63-ACBC-0CD38CE7248B}" dt="2024-11-29T13:27:49.732" v="1440" actId="20577"/>
        <pc:sldMkLst>
          <pc:docMk/>
          <pc:sldMk cId="3669929554" sldId="373"/>
        </pc:sldMkLst>
        <pc:spChg chg="add">
          <ac:chgData name="Linda Wan" userId="S::linda.wan@newham.gov.uk::59fa7a9d-926a-41ef-babf-3f665165059f" providerId="AD" clId="Web-{ABC3E46D-8376-EB63-ACBC-0CD38CE7248B}" dt="2024-11-29T10:07:42.417" v="813"/>
          <ac:spMkLst>
            <pc:docMk/>
            <pc:sldMk cId="3669929554" sldId="373"/>
            <ac:spMk id="3" creationId="{6B18010F-28EE-8AC0-6279-146A826E9BA5}"/>
          </ac:spMkLst>
        </pc:spChg>
        <pc:spChg chg="mod">
          <ac:chgData name="Linda Wan" userId="S::linda.wan@newham.gov.uk::59fa7a9d-926a-41ef-babf-3f665165059f" providerId="AD" clId="Web-{ABC3E46D-8376-EB63-ACBC-0CD38CE7248B}" dt="2024-11-29T10:23:21.028" v="1020" actId="20577"/>
          <ac:spMkLst>
            <pc:docMk/>
            <pc:sldMk cId="3669929554" sldId="373"/>
            <ac:spMk id="7" creationId="{54E8AF6B-B45F-73F6-C966-C58C5D5C91D5}"/>
          </ac:spMkLst>
        </pc:spChg>
        <pc:spChg chg="add mod">
          <ac:chgData name="Linda Wan" userId="S::linda.wan@newham.gov.uk::59fa7a9d-926a-41ef-babf-3f665165059f" providerId="AD" clId="Web-{ABC3E46D-8376-EB63-ACBC-0CD38CE7248B}" dt="2024-11-29T13:27:49.732" v="1440" actId="20577"/>
          <ac:spMkLst>
            <pc:docMk/>
            <pc:sldMk cId="3669929554" sldId="373"/>
            <ac:spMk id="9" creationId="{D4BB71D5-8C61-CA2E-F76D-FA05A1F810F4}"/>
          </ac:spMkLst>
        </pc:spChg>
        <pc:graphicFrameChg chg="add mod">
          <ac:chgData name="Linda Wan" userId="S::linda.wan@newham.gov.uk::59fa7a9d-926a-41ef-babf-3f665165059f" providerId="AD" clId="Web-{ABC3E46D-8376-EB63-ACBC-0CD38CE7248B}" dt="2024-11-29T13:24:11.938" v="1406" actId="14100"/>
          <ac:graphicFrameMkLst>
            <pc:docMk/>
            <pc:sldMk cId="3669929554" sldId="373"/>
            <ac:graphicFrameMk id="4" creationId="{8C13E893-6A5B-97E9-F3BD-1572D55BD430}"/>
          </ac:graphicFrameMkLst>
        </pc:graphicFrameChg>
      </pc:sldChg>
      <pc:sldChg chg="addSp modSp">
        <pc:chgData name="Linda Wan" userId="S::linda.wan@newham.gov.uk::59fa7a9d-926a-41ef-babf-3f665165059f" providerId="AD" clId="Web-{ABC3E46D-8376-EB63-ACBC-0CD38CE7248B}" dt="2024-11-29T10:22:39.137" v="1005" actId="20577"/>
        <pc:sldMkLst>
          <pc:docMk/>
          <pc:sldMk cId="1432608249" sldId="374"/>
        </pc:sldMkLst>
      </pc:sldChg>
      <pc:sldChg chg="addSp modSp">
        <pc:chgData name="Linda Wan" userId="S::linda.wan@newham.gov.uk::59fa7a9d-926a-41ef-babf-3f665165059f" providerId="AD" clId="Web-{ABC3E46D-8376-EB63-ACBC-0CD38CE7248B}" dt="2024-11-29T10:22:48.621" v="1010" actId="20577"/>
        <pc:sldMkLst>
          <pc:docMk/>
          <pc:sldMk cId="312380761" sldId="377"/>
        </pc:sldMkLst>
        <pc:spChg chg="mod">
          <ac:chgData name="Linda Wan" userId="S::linda.wan@newham.gov.uk::59fa7a9d-926a-41ef-babf-3f665165059f" providerId="AD" clId="Web-{ABC3E46D-8376-EB63-ACBC-0CD38CE7248B}" dt="2024-11-29T10:22:48.621" v="1010" actId="20577"/>
          <ac:spMkLst>
            <pc:docMk/>
            <pc:sldMk cId="312380761" sldId="377"/>
            <ac:spMk id="2" creationId="{00000000-0000-0000-0000-000000000000}"/>
          </ac:spMkLst>
        </pc:spChg>
        <pc:spChg chg="add mod">
          <ac:chgData name="Linda Wan" userId="S::linda.wan@newham.gov.uk::59fa7a9d-926a-41ef-babf-3f665165059f" providerId="AD" clId="Web-{ABC3E46D-8376-EB63-ACBC-0CD38CE7248B}" dt="2024-11-29T10:07:20.464" v="804" actId="20577"/>
          <ac:spMkLst>
            <pc:docMk/>
            <pc:sldMk cId="312380761" sldId="377"/>
            <ac:spMk id="6" creationId="{523898CE-E051-58EC-F161-BB106BCB9560}"/>
          </ac:spMkLst>
        </pc:spChg>
      </pc:sldChg>
      <pc:sldChg chg="addSp delSp modSp">
        <pc:chgData name="Linda Wan" userId="S::linda.wan@newham.gov.uk::59fa7a9d-926a-41ef-babf-3f665165059f" providerId="AD" clId="Web-{ABC3E46D-8376-EB63-ACBC-0CD38CE7248B}" dt="2024-11-29T10:25:31.296" v="1059" actId="20577"/>
        <pc:sldMkLst>
          <pc:docMk/>
          <pc:sldMk cId="1995349827" sldId="378"/>
        </pc:sldMkLst>
      </pc:sldChg>
      <pc:sldChg chg="addSp modSp">
        <pc:chgData name="Linda Wan" userId="S::linda.wan@newham.gov.uk::59fa7a9d-926a-41ef-babf-3f665165059f" providerId="AD" clId="Web-{ABC3E46D-8376-EB63-ACBC-0CD38CE7248B}" dt="2024-11-29T10:22:29.980" v="1001" actId="20577"/>
        <pc:sldMkLst>
          <pc:docMk/>
          <pc:sldMk cId="2744366800" sldId="380"/>
        </pc:sldMkLst>
      </pc:sldChg>
      <pc:sldChg chg="add del replId">
        <pc:chgData name="Linda Wan" userId="S::linda.wan@newham.gov.uk::59fa7a9d-926a-41ef-babf-3f665165059f" providerId="AD" clId="Web-{ABC3E46D-8376-EB63-ACBC-0CD38CE7248B}" dt="2024-11-29T12:20:23.731" v="1188"/>
        <pc:sldMkLst>
          <pc:docMk/>
          <pc:sldMk cId="34405857" sldId="381"/>
        </pc:sldMkLst>
      </pc:sldChg>
    </pc:docChg>
  </pc:docChgLst>
  <pc:docChgLst>
    <pc:chgData name="Linda Wan" userId="S::linda.wan@newham.gov.uk::59fa7a9d-926a-41ef-babf-3f665165059f" providerId="AD" clId="Web-{169EEED5-DC1F-78AA-D718-EF9391C60F43}"/>
    <pc:docChg chg="addSld delSld modSld sldOrd">
      <pc:chgData name="Linda Wan" userId="S::linda.wan@newham.gov.uk::59fa7a9d-926a-41ef-babf-3f665165059f" providerId="AD" clId="Web-{169EEED5-DC1F-78AA-D718-EF9391C60F43}" dt="2024-11-13T13:49:59.180" v="1445" actId="20577"/>
      <pc:docMkLst>
        <pc:docMk/>
      </pc:docMkLst>
      <pc:sldChg chg="del">
        <pc:chgData name="Linda Wan" userId="S::linda.wan@newham.gov.uk::59fa7a9d-926a-41ef-babf-3f665165059f" providerId="AD" clId="Web-{169EEED5-DC1F-78AA-D718-EF9391C60F43}" dt="2024-11-13T13:15:13.964" v="1001"/>
        <pc:sldMkLst>
          <pc:docMk/>
          <pc:sldMk cId="2339577071" sldId="273"/>
        </pc:sldMkLst>
      </pc:sldChg>
      <pc:sldChg chg="del">
        <pc:chgData name="Linda Wan" userId="S::linda.wan@newham.gov.uk::59fa7a9d-926a-41ef-babf-3f665165059f" providerId="AD" clId="Web-{169EEED5-DC1F-78AA-D718-EF9391C60F43}" dt="2024-11-13T13:15:05.276" v="1000"/>
        <pc:sldMkLst>
          <pc:docMk/>
          <pc:sldMk cId="1143773327" sldId="300"/>
        </pc:sldMkLst>
      </pc:sldChg>
      <pc:sldChg chg="modSp">
        <pc:chgData name="Linda Wan" userId="S::linda.wan@newham.gov.uk::59fa7a9d-926a-41ef-babf-3f665165059f" providerId="AD" clId="Web-{169EEED5-DC1F-78AA-D718-EF9391C60F43}" dt="2024-11-13T13:19:18.990" v="1042" actId="20577"/>
        <pc:sldMkLst>
          <pc:docMk/>
          <pc:sldMk cId="2670453179" sldId="326"/>
        </pc:sldMkLst>
      </pc:sldChg>
      <pc:sldChg chg="modSp">
        <pc:chgData name="Linda Wan" userId="S::linda.wan@newham.gov.uk::59fa7a9d-926a-41ef-babf-3f665165059f" providerId="AD" clId="Web-{169EEED5-DC1F-78AA-D718-EF9391C60F43}" dt="2024-11-13T12:48:21.191" v="377"/>
        <pc:sldMkLst>
          <pc:docMk/>
          <pc:sldMk cId="4083358213" sldId="332"/>
        </pc:sldMkLst>
      </pc:sldChg>
      <pc:sldChg chg="addSp modSp ord">
        <pc:chgData name="Linda Wan" userId="S::linda.wan@newham.gov.uk::59fa7a9d-926a-41ef-babf-3f665165059f" providerId="AD" clId="Web-{169EEED5-DC1F-78AA-D718-EF9391C60F43}" dt="2024-11-13T13:48:51.833" v="1426" actId="20577"/>
        <pc:sldMkLst>
          <pc:docMk/>
          <pc:sldMk cId="3397873415" sldId="333"/>
        </pc:sldMkLst>
      </pc:sldChg>
      <pc:sldChg chg="addSp modSp ord">
        <pc:chgData name="Linda Wan" userId="S::linda.wan@newham.gov.uk::59fa7a9d-926a-41ef-babf-3f665165059f" providerId="AD" clId="Web-{169EEED5-DC1F-78AA-D718-EF9391C60F43}" dt="2024-11-13T13:17:49.111" v="1025" actId="20577"/>
        <pc:sldMkLst>
          <pc:docMk/>
          <pc:sldMk cId="2883091163" sldId="335"/>
        </pc:sldMkLst>
      </pc:sldChg>
      <pc:sldChg chg="del">
        <pc:chgData name="Linda Wan" userId="S::linda.wan@newham.gov.uk::59fa7a9d-926a-41ef-babf-3f665165059f" providerId="AD" clId="Web-{169EEED5-DC1F-78AA-D718-EF9391C60F43}" dt="2024-11-13T12:48:39.379" v="378"/>
        <pc:sldMkLst>
          <pc:docMk/>
          <pc:sldMk cId="664470958" sldId="336"/>
        </pc:sldMkLst>
      </pc:sldChg>
      <pc:sldChg chg="modSp">
        <pc:chgData name="Linda Wan" userId="S::linda.wan@newham.gov.uk::59fa7a9d-926a-41ef-babf-3f665165059f" providerId="AD" clId="Web-{169EEED5-DC1F-78AA-D718-EF9391C60F43}" dt="2024-11-13T13:11:09.891" v="974"/>
        <pc:sldMkLst>
          <pc:docMk/>
          <pc:sldMk cId="4257350490" sldId="340"/>
        </pc:sldMkLst>
      </pc:sldChg>
      <pc:sldChg chg="modSp">
        <pc:chgData name="Linda Wan" userId="S::linda.wan@newham.gov.uk::59fa7a9d-926a-41ef-babf-3f665165059f" providerId="AD" clId="Web-{169EEED5-DC1F-78AA-D718-EF9391C60F43}" dt="2024-11-13T13:11:43.705" v="981"/>
        <pc:sldMkLst>
          <pc:docMk/>
          <pc:sldMk cId="3781220522" sldId="341"/>
        </pc:sldMkLst>
      </pc:sldChg>
      <pc:sldChg chg="modSp">
        <pc:chgData name="Linda Wan" userId="S::linda.wan@newham.gov.uk::59fa7a9d-926a-41ef-babf-3f665165059f" providerId="AD" clId="Web-{169EEED5-DC1F-78AA-D718-EF9391C60F43}" dt="2024-11-13T13:12:13.034" v="987"/>
        <pc:sldMkLst>
          <pc:docMk/>
          <pc:sldMk cId="3005215000" sldId="342"/>
        </pc:sldMkLst>
      </pc:sldChg>
      <pc:sldChg chg="modSp">
        <pc:chgData name="Linda Wan" userId="S::linda.wan@newham.gov.uk::59fa7a9d-926a-41ef-babf-3f665165059f" providerId="AD" clId="Web-{169EEED5-DC1F-78AA-D718-EF9391C60F43}" dt="2024-11-13T13:13:48.194" v="993"/>
        <pc:sldMkLst>
          <pc:docMk/>
          <pc:sldMk cId="3313820475" sldId="343"/>
        </pc:sldMkLst>
      </pc:sldChg>
      <pc:sldChg chg="modSp">
        <pc:chgData name="Linda Wan" userId="S::linda.wan@newham.gov.uk::59fa7a9d-926a-41ef-babf-3f665165059f" providerId="AD" clId="Web-{169EEED5-DC1F-78AA-D718-EF9391C60F43}" dt="2024-11-13T13:10:23.967" v="968"/>
        <pc:sldMkLst>
          <pc:docMk/>
          <pc:sldMk cId="1251958709" sldId="344"/>
        </pc:sldMkLst>
      </pc:sldChg>
      <pc:sldChg chg="modSp">
        <pc:chgData name="Linda Wan" userId="S::linda.wan@newham.gov.uk::59fa7a9d-926a-41ef-babf-3f665165059f" providerId="AD" clId="Web-{169EEED5-DC1F-78AA-D718-EF9391C60F43}" dt="2024-11-13T13:14:31.431" v="999"/>
        <pc:sldMkLst>
          <pc:docMk/>
          <pc:sldMk cId="2913744604" sldId="345"/>
        </pc:sldMkLst>
      </pc:sldChg>
      <pc:sldChg chg="addSp delSp modSp">
        <pc:chgData name="Linda Wan" userId="S::linda.wan@newham.gov.uk::59fa7a9d-926a-41ef-babf-3f665165059f" providerId="AD" clId="Web-{169EEED5-DC1F-78AA-D718-EF9391C60F43}" dt="2024-11-13T13:06:27.316" v="933"/>
        <pc:sldMkLst>
          <pc:docMk/>
          <pc:sldMk cId="1873082374" sldId="349"/>
        </pc:sldMkLst>
      </pc:sldChg>
      <pc:sldChg chg="addSp delSp modSp">
        <pc:chgData name="Linda Wan" userId="S::linda.wan@newham.gov.uk::59fa7a9d-926a-41ef-babf-3f665165059f" providerId="AD" clId="Web-{169EEED5-DC1F-78AA-D718-EF9391C60F43}" dt="2024-11-13T12:41:58.580" v="191"/>
        <pc:sldMkLst>
          <pc:docMk/>
          <pc:sldMk cId="2315298281" sldId="350"/>
        </pc:sldMkLst>
      </pc:sldChg>
      <pc:sldChg chg="addSp delSp modSp add replId">
        <pc:chgData name="Linda Wan" userId="S::linda.wan@newham.gov.uk::59fa7a9d-926a-41ef-babf-3f665165059f" providerId="AD" clId="Web-{169EEED5-DC1F-78AA-D718-EF9391C60F43}" dt="2024-11-13T13:03:48.653" v="769" actId="20577"/>
        <pc:sldMkLst>
          <pc:docMk/>
          <pc:sldMk cId="2100456124" sldId="351"/>
        </pc:sldMkLst>
      </pc:sldChg>
      <pc:sldChg chg="addSp delSp modSp add replId">
        <pc:chgData name="Linda Wan" userId="S::linda.wan@newham.gov.uk::59fa7a9d-926a-41ef-babf-3f665165059f" providerId="AD" clId="Web-{169EEED5-DC1F-78AA-D718-EF9391C60F43}" dt="2024-11-13T13:48:48.536" v="1425" actId="20577"/>
        <pc:sldMkLst>
          <pc:docMk/>
          <pc:sldMk cId="161978326" sldId="352"/>
        </pc:sldMkLst>
        <pc:spChg chg="add mod">
          <ac:chgData name="Linda Wan" userId="S::linda.wan@newham.gov.uk::59fa7a9d-926a-41ef-babf-3f665165059f" providerId="AD" clId="Web-{169EEED5-DC1F-78AA-D718-EF9391C60F43}" dt="2024-11-13T13:24:54.005" v="1124" actId="20577"/>
          <ac:spMkLst>
            <pc:docMk/>
            <pc:sldMk cId="161978326" sldId="352"/>
            <ac:spMk id="5" creationId="{4E1E64EB-8BD1-942A-DA11-DDEDF9486E7F}"/>
          </ac:spMkLst>
        </pc:spChg>
      </pc:sldChg>
      <pc:sldChg chg="addSp modSp add replId">
        <pc:chgData name="Linda Wan" userId="S::linda.wan@newham.gov.uk::59fa7a9d-926a-41ef-babf-3f665165059f" providerId="AD" clId="Web-{169EEED5-DC1F-78AA-D718-EF9391C60F43}" dt="2024-11-13T13:49:03.536" v="1428" actId="20577"/>
        <pc:sldMkLst>
          <pc:docMk/>
          <pc:sldMk cId="1598144352" sldId="353"/>
        </pc:sldMkLst>
      </pc:sldChg>
      <pc:sldChg chg="delSp modSp add replId">
        <pc:chgData name="Linda Wan" userId="S::linda.wan@newham.gov.uk::59fa7a9d-926a-41ef-babf-3f665165059f" providerId="AD" clId="Web-{169EEED5-DC1F-78AA-D718-EF9391C60F43}" dt="2024-11-13T13:49:10.959" v="1430" actId="20577"/>
        <pc:sldMkLst>
          <pc:docMk/>
          <pc:sldMk cId="4151422255" sldId="354"/>
        </pc:sldMkLst>
      </pc:sldChg>
      <pc:sldChg chg="addSp delSp modSp add ord replId">
        <pc:chgData name="Linda Wan" userId="S::linda.wan@newham.gov.uk::59fa7a9d-926a-41ef-babf-3f665165059f" providerId="AD" clId="Web-{169EEED5-DC1F-78AA-D718-EF9391C60F43}" dt="2024-11-13T13:49:36.678" v="1440"/>
        <pc:sldMkLst>
          <pc:docMk/>
          <pc:sldMk cId="276545956" sldId="355"/>
        </pc:sldMkLst>
      </pc:sldChg>
      <pc:sldChg chg="addSp delSp modSp add replId">
        <pc:chgData name="Linda Wan" userId="S::linda.wan@newham.gov.uk::59fa7a9d-926a-41ef-babf-3f665165059f" providerId="AD" clId="Web-{169EEED5-DC1F-78AA-D718-EF9391C60F43}" dt="2024-11-13T13:49:54.757" v="1442" actId="20577"/>
        <pc:sldMkLst>
          <pc:docMk/>
          <pc:sldMk cId="1361570360" sldId="356"/>
        </pc:sldMkLst>
      </pc:sldChg>
      <pc:sldChg chg="modSp add ord replId">
        <pc:chgData name="Linda Wan" userId="S::linda.wan@newham.gov.uk::59fa7a9d-926a-41ef-babf-3f665165059f" providerId="AD" clId="Web-{169EEED5-DC1F-78AA-D718-EF9391C60F43}" dt="2024-11-13T13:48:45.551" v="1424" actId="20577"/>
        <pc:sldMkLst>
          <pc:docMk/>
          <pc:sldMk cId="2549641863" sldId="357"/>
        </pc:sldMkLst>
      </pc:sldChg>
      <pc:sldChg chg="addSp delSp modSp add replId">
        <pc:chgData name="Linda Wan" userId="S::linda.wan@newham.gov.uk::59fa7a9d-926a-41ef-babf-3f665165059f" providerId="AD" clId="Web-{169EEED5-DC1F-78AA-D718-EF9391C60F43}" dt="2024-11-13T13:49:59.180" v="1445" actId="20577"/>
        <pc:sldMkLst>
          <pc:docMk/>
          <pc:sldMk cId="3344714305" sldId="358"/>
        </pc:sldMkLst>
      </pc:sldChg>
    </pc:docChg>
  </pc:docChgLst>
  <pc:docChgLst>
    <pc:chgData name="Linda Wan" userId="S::linda.wan@newham.gov.uk::59fa7a9d-926a-41ef-babf-3f665165059f" providerId="AD" clId="Web-{A4B54297-5A64-25C5-2ACE-BD5ADAB01A6E}"/>
    <pc:docChg chg="addSld modSld sldOrd">
      <pc:chgData name="Linda Wan" userId="S::linda.wan@newham.gov.uk::59fa7a9d-926a-41ef-babf-3f665165059f" providerId="AD" clId="Web-{A4B54297-5A64-25C5-2ACE-BD5ADAB01A6E}" dt="2024-11-05T17:59:45.863" v="607" actId="20577"/>
      <pc:docMkLst>
        <pc:docMk/>
      </pc:docMkLst>
      <pc:sldChg chg="modSp">
        <pc:chgData name="Linda Wan" userId="S::linda.wan@newham.gov.uk::59fa7a9d-926a-41ef-babf-3f665165059f" providerId="AD" clId="Web-{A4B54297-5A64-25C5-2ACE-BD5ADAB01A6E}" dt="2024-11-05T14:40:18.963" v="569"/>
        <pc:sldMkLst>
          <pc:docMk/>
          <pc:sldMk cId="1670249580" sldId="267"/>
        </pc:sldMkLst>
      </pc:sldChg>
      <pc:sldChg chg="modSp">
        <pc:chgData name="Linda Wan" userId="S::linda.wan@newham.gov.uk::59fa7a9d-926a-41ef-babf-3f665165059f" providerId="AD" clId="Web-{A4B54297-5A64-25C5-2ACE-BD5ADAB01A6E}" dt="2024-11-05T17:59:45.863" v="607" actId="20577"/>
        <pc:sldMkLst>
          <pc:docMk/>
          <pc:sldMk cId="2670453179" sldId="326"/>
        </pc:sldMkLst>
      </pc:sldChg>
      <pc:sldChg chg="modSp">
        <pc:chgData name="Linda Wan" userId="S::linda.wan@newham.gov.uk::59fa7a9d-926a-41ef-babf-3f665165059f" providerId="AD" clId="Web-{A4B54297-5A64-25C5-2ACE-BD5ADAB01A6E}" dt="2024-11-05T12:45:40.924" v="472"/>
        <pc:sldMkLst>
          <pc:docMk/>
          <pc:sldMk cId="4083358213" sldId="332"/>
        </pc:sldMkLst>
      </pc:sldChg>
      <pc:sldChg chg="addSp delSp modSp">
        <pc:chgData name="Linda Wan" userId="S::linda.wan@newham.gov.uk::59fa7a9d-926a-41ef-babf-3f665165059f" providerId="AD" clId="Web-{A4B54297-5A64-25C5-2ACE-BD5ADAB01A6E}" dt="2024-11-05T10:52:06.426" v="249"/>
        <pc:sldMkLst>
          <pc:docMk/>
          <pc:sldMk cId="500226329" sldId="334"/>
        </pc:sldMkLst>
      </pc:sldChg>
      <pc:sldChg chg="addSp delSp modSp add replId">
        <pc:chgData name="Linda Wan" userId="S::linda.wan@newham.gov.uk::59fa7a9d-926a-41ef-babf-3f665165059f" providerId="AD" clId="Web-{A4B54297-5A64-25C5-2ACE-BD5ADAB01A6E}" dt="2024-11-05T08:58:15.979" v="8"/>
        <pc:sldMkLst>
          <pc:docMk/>
          <pc:sldMk cId="2029667311" sldId="337"/>
        </pc:sldMkLst>
      </pc:sldChg>
      <pc:sldChg chg="addSp delSp modSp add replId">
        <pc:chgData name="Linda Wan" userId="S::linda.wan@newham.gov.uk::59fa7a9d-926a-41ef-babf-3f665165059f" providerId="AD" clId="Web-{A4B54297-5A64-25C5-2ACE-BD5ADAB01A6E}" dt="2024-11-05T09:22:36.277" v="227" actId="20577"/>
        <pc:sldMkLst>
          <pc:docMk/>
          <pc:sldMk cId="541693578" sldId="338"/>
        </pc:sldMkLst>
      </pc:sldChg>
      <pc:sldChg chg="add ord replId">
        <pc:chgData name="Linda Wan" userId="S::linda.wan@newham.gov.uk::59fa7a9d-926a-41ef-babf-3f665165059f" providerId="AD" clId="Web-{A4B54297-5A64-25C5-2ACE-BD5ADAB01A6E}" dt="2024-11-05T12:48:51.509" v="473"/>
        <pc:sldMkLst>
          <pc:docMk/>
          <pc:sldMk cId="3081005394" sldId="339"/>
        </pc:sldMkLst>
      </pc:sldChg>
      <pc:sldChg chg="addSp delSp modSp add replId">
        <pc:chgData name="Linda Wan" userId="S::linda.wan@newham.gov.uk::59fa7a9d-926a-41ef-babf-3f665165059f" providerId="AD" clId="Web-{A4B54297-5A64-25C5-2ACE-BD5ADAB01A6E}" dt="2024-11-05T17:58:35.049" v="583"/>
        <pc:sldMkLst>
          <pc:docMk/>
          <pc:sldMk cId="4257350490" sldId="340"/>
        </pc:sldMkLst>
      </pc:sldChg>
      <pc:sldChg chg="addSp delSp modSp add replId">
        <pc:chgData name="Linda Wan" userId="S::linda.wan@newham.gov.uk::59fa7a9d-926a-41ef-babf-3f665165059f" providerId="AD" clId="Web-{A4B54297-5A64-25C5-2ACE-BD5ADAB01A6E}" dt="2024-11-05T11:00:07.674" v="310" actId="1076"/>
        <pc:sldMkLst>
          <pc:docMk/>
          <pc:sldMk cId="3781220522" sldId="341"/>
        </pc:sldMkLst>
      </pc:sldChg>
      <pc:sldChg chg="addSp delSp modSp add replId">
        <pc:chgData name="Linda Wan" userId="S::linda.wan@newham.gov.uk::59fa7a9d-926a-41ef-babf-3f665165059f" providerId="AD" clId="Web-{A4B54297-5A64-25C5-2ACE-BD5ADAB01A6E}" dt="2024-11-05T11:03:08.225" v="349"/>
        <pc:sldMkLst>
          <pc:docMk/>
          <pc:sldMk cId="3005215000" sldId="342"/>
        </pc:sldMkLst>
      </pc:sldChg>
      <pc:sldChg chg="addSp delSp modSp add replId">
        <pc:chgData name="Linda Wan" userId="S::linda.wan@newham.gov.uk::59fa7a9d-926a-41ef-babf-3f665165059f" providerId="AD" clId="Web-{A4B54297-5A64-25C5-2ACE-BD5ADAB01A6E}" dt="2024-11-05T11:23:10.146" v="363"/>
        <pc:sldMkLst>
          <pc:docMk/>
          <pc:sldMk cId="3313820475" sldId="343"/>
        </pc:sldMkLst>
      </pc:sldChg>
      <pc:sldChg chg="addSp delSp modSp add replId">
        <pc:chgData name="Linda Wan" userId="S::linda.wan@newham.gov.uk::59fa7a9d-926a-41ef-babf-3f665165059f" providerId="AD" clId="Web-{A4B54297-5A64-25C5-2ACE-BD5ADAB01A6E}" dt="2024-11-05T10:56:54.669" v="282"/>
        <pc:sldMkLst>
          <pc:docMk/>
          <pc:sldMk cId="1251958709" sldId="344"/>
        </pc:sldMkLst>
      </pc:sldChg>
      <pc:sldChg chg="addSp modSp add replId">
        <pc:chgData name="Linda Wan" userId="S::linda.wan@newham.gov.uk::59fa7a9d-926a-41ef-babf-3f665165059f" providerId="AD" clId="Web-{A4B54297-5A64-25C5-2ACE-BD5ADAB01A6E}" dt="2024-11-05T11:02:18.865" v="325"/>
        <pc:sldMkLst>
          <pc:docMk/>
          <pc:sldMk cId="2913744604" sldId="34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onesourceict-my.sharepoint.com/personal/daniel_nichols_newham_gov_uk/Documents/Situational%20Mutism%20Engagement%20Surve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onesourceict.sharepoint.com/sites/AutismAllAgeStrategy/Shared%20Documents/General/05%20Surveys/Situational%20Mute%20Survey/Situational%20Mutism%20Engagement%20Surve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Council Services: Which service do you find difficult to access?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/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'https://onesourceict-my.sharepoint.com/personal/daniel_nichols_newham_gov_uk/Documents/[Situational Mutism Engagement Survey.xlsx]Council'!$A$36:$K$36</c:f>
              <c:strCache>
                <c:ptCount val="11"/>
                <c:pt idx="0">
                  <c:v>Adult Social Care Access</c:v>
                </c:pt>
                <c:pt idx="1">
                  <c:v>Our Newham Work/Money</c:v>
                </c:pt>
                <c:pt idx="2">
                  <c:v>Council Tax</c:v>
                </c:pt>
                <c:pt idx="3">
                  <c:v>Housing Benefit</c:v>
                </c:pt>
                <c:pt idx="4">
                  <c:v>Contact Centre</c:v>
                </c:pt>
                <c:pt idx="5">
                  <c:v>Newham Homes</c:v>
                </c:pt>
                <c:pt idx="6">
                  <c:v>SEND</c:v>
                </c:pt>
                <c:pt idx="7">
                  <c:v>Specialist Education Support Service</c:v>
                </c:pt>
                <c:pt idx="8">
                  <c:v>Parking</c:v>
                </c:pt>
                <c:pt idx="9">
                  <c:v>None</c:v>
                </c:pt>
                <c:pt idx="10">
                  <c:v>Childrens services</c:v>
                </c:pt>
              </c:strCache>
            </c:strRef>
          </c:cat>
          <c:val>
            <c:numRef>
              <c:f>'https://onesourceict-my.sharepoint.com/personal/daniel_nichols_newham_gov_uk/Documents/[Situational Mutism Engagement Survey.xlsx]Council'!$A$37:$K$37</c:f>
              <c:numCache>
                <c:formatCode>General</c:formatCode>
                <c:ptCount val="11"/>
                <c:pt idx="0">
                  <c:v>15</c:v>
                </c:pt>
                <c:pt idx="1">
                  <c:v>13</c:v>
                </c:pt>
                <c:pt idx="2">
                  <c:v>13</c:v>
                </c:pt>
                <c:pt idx="3">
                  <c:v>13</c:v>
                </c:pt>
                <c:pt idx="4">
                  <c:v>12</c:v>
                </c:pt>
                <c:pt idx="5">
                  <c:v>11</c:v>
                </c:pt>
                <c:pt idx="6">
                  <c:v>10</c:v>
                </c:pt>
                <c:pt idx="7">
                  <c:v>10</c:v>
                </c:pt>
                <c:pt idx="8">
                  <c:v>9</c:v>
                </c:pt>
                <c:pt idx="9">
                  <c:v>9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F6-4001-A8C3-369185B13C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-30"/>
        <c:axId val="982600711"/>
        <c:axId val="982606855"/>
      </c:barChart>
      <c:catAx>
        <c:axId val="98260071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Council Services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2606855"/>
        <c:crosses val="autoZero"/>
        <c:auto val="1"/>
        <c:lblAlgn val="ctr"/>
        <c:lblOffset val="100"/>
        <c:noMultiLvlLbl val="0"/>
      </c:catAx>
      <c:valAx>
        <c:axId val="982606855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participants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2600711"/>
        <c:crossesAt val="1"/>
        <c:crossBetween val="between"/>
        <c:majorUnit val="3"/>
        <c:minorUnit val="0.4"/>
      </c:valAx>
      <c:dTable>
        <c:showHorzBorder val="0"/>
        <c:showVertBorder val="1"/>
        <c:showOutline val="0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Local Services: What service do you find difficult to access?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/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'https://onesourceict.sharepoint.com/sites/AutismAllAgeStrategy/Shared Documents/General/05 Surveys/Situational Mute Survey/[Situational Mutism Engagement Survey.xlsx]Local services'!$A$39:$L$39</c:f>
              <c:strCache>
                <c:ptCount val="12"/>
                <c:pt idx="0">
                  <c:v>Westfield/other malls</c:v>
                </c:pt>
                <c:pt idx="1">
                  <c:v>Supermarkets </c:v>
                </c:pt>
                <c:pt idx="2">
                  <c:v>DWP/Job centres</c:v>
                </c:pt>
                <c:pt idx="3">
                  <c:v>Banks</c:v>
                </c:pt>
                <c:pt idx="4">
                  <c:v>Post offices</c:v>
                </c:pt>
                <c:pt idx="5">
                  <c:v>Leisure centres</c:v>
                </c:pt>
                <c:pt idx="6">
                  <c:v>Parks/playgrounds</c:v>
                </c:pt>
                <c:pt idx="7">
                  <c:v>Hail or Nail Salons</c:v>
                </c:pt>
                <c:pt idx="8">
                  <c:v>Local shops</c:v>
                </c:pt>
                <c:pt idx="9">
                  <c:v>Libraries</c:v>
                </c:pt>
                <c:pt idx="10">
                  <c:v>none</c:v>
                </c:pt>
                <c:pt idx="11">
                  <c:v>other</c:v>
                </c:pt>
              </c:strCache>
            </c:strRef>
          </c:cat>
          <c:val>
            <c:numRef>
              <c:f>'https://onesourceict.sharepoint.com/sites/AutismAllAgeStrategy/Shared Documents/General/05 Surveys/Situational Mute Survey/[Situational Mutism Engagement Survey.xlsx]Local services'!$A$40:$L$40</c:f>
              <c:numCache>
                <c:formatCode>General</c:formatCode>
                <c:ptCount val="12"/>
                <c:pt idx="0">
                  <c:v>22</c:v>
                </c:pt>
                <c:pt idx="1">
                  <c:v>20</c:v>
                </c:pt>
                <c:pt idx="2">
                  <c:v>17</c:v>
                </c:pt>
                <c:pt idx="3">
                  <c:v>16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14</c:v>
                </c:pt>
                <c:pt idx="9">
                  <c:v>7</c:v>
                </c:pt>
                <c:pt idx="10">
                  <c:v>4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52-4472-8E64-FBCE2ACA1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4964999"/>
        <c:axId val="1314967047"/>
      </c:barChart>
      <c:catAx>
        <c:axId val="131496499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Local Services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4967047"/>
        <c:crosses val="autoZero"/>
        <c:auto val="1"/>
        <c:lblAlgn val="ctr"/>
        <c:lblOffset val="100"/>
        <c:noMultiLvlLbl val="0"/>
      </c:catAx>
      <c:valAx>
        <c:axId val="1314967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participants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4964999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60_9A797D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44A2076-B4FC-4B41-9045-44729347C82E}" authorId="{E95455AF-F114-DA00-DEC7-F0CF7F3AD56C}" status="resolved" created="2024-11-28T11:47:16.46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1978326" sldId="352"/>
      <ac:spMk id="2" creationId="{00000000-0000-0000-0000-000000000000}"/>
      <ac:txMk cp="11">
        <ac:context len="23" hash="3088040123"/>
      </ac:txMk>
    </ac:txMkLst>
    <p188:pos x="3590440" y="452033"/>
    <p188:txBody>
      <a:bodyPr/>
      <a:lstStyle/>
      <a:p>
        <a:r>
          <a:rPr lang="en-US"/>
          <a:t>[@Daniel Nichols] can you fix this rules page in the same style as slide 8 that you have done. thanks</a:t>
        </a:r>
      </a:p>
    </p188:txBody>
  </p188:cm>
</p188:cmLst>
</file>

<file path=ppt/comments/modernComment_168_F99BA9A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22E420D-BBAA-4E5A-9DB9-46126394E0EC}" authorId="{E95455AF-F114-DA00-DEC7-F0CF7F3AD56C}" status="resolved" created="2024-11-28T10:02:58.85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187728301" sldId="360"/>
      <ac:spMk id="5" creationId="{4E1E64EB-8BD1-942A-DA11-DDEDF9486E7F}"/>
      <ac:txMk cp="49">
        <ac:context len="192" hash="3523397928"/>
      </ac:txMk>
    </ac:txMkLst>
    <p188:pos x="1639018" y="920150"/>
    <p188:txBody>
      <a:bodyPr/>
      <a:lstStyle/>
      <a:p>
        <a:r>
          <a:rPr lang="en-US"/>
          <a:t>Daniel can you put % in please to replace this fraction</a:t>
        </a:r>
      </a:p>
    </p188:txBody>
  </p188:cm>
  <p188:cm id="{FA43B78F-D948-4247-A45C-50484B9458A4}" authorId="{E95455AF-F114-DA00-DEC7-F0CF7F3AD56C}" status="resolved" created="2024-11-28T10:05:45.283" complete="100000">
    <pc:sldMkLst xmlns:pc="http://schemas.microsoft.com/office/powerpoint/2013/main/command">
      <pc:docMk/>
      <pc:sldMk cId="4187728301" sldId="360"/>
    </pc:sldMkLst>
    <p188:txBody>
      <a:bodyPr/>
      <a:lstStyle/>
      <a:p>
        <a:r>
          <a:rPr lang="en-US"/>
          <a:t>[@Daniel Nichols] can you create graphics for this. data found here https://onesourceict-my.sharepoint.com/:x:/r/personal/daniel_nichols_newham_gov_uk/Documents/Situational%20Mutism%20Engagement%20Survey.xlsx?d=w49f0116fdc7f45b4805e372ce4d7b7a3&amp;csf=1&amp;web=1&amp;e=zaN2ga&amp;nav=MTVfe0QyNDQ3QjlELTc0QkItNEY0NC05NDg0LTYzNDAwRkE5QUYyMn0</a:t>
        </a:r>
      </a:p>
    </p188:txBody>
  </p188:cm>
</p188:cmLst>
</file>

<file path=ppt/comments/modernComment_16A_364D297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38E7C37-61F1-4338-9DB6-39E9974B9F4D}" authorId="{E95455AF-F114-DA00-DEC7-F0CF7F3AD56C}" status="resolved" created="2024-11-28T10:48:32.16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11026547" sldId="362"/>
      <ac:spMk id="5" creationId="{4E1E64EB-8BD1-942A-DA11-DDEDF9486E7F}"/>
      <ac:txMk cp="55" len="2">
        <ac:context len="208" hash="1854576414"/>
      </ac:txMk>
    </ac:txMkLst>
    <p188:pos x="1554891" y="1194486"/>
    <p188:txBody>
      <a:bodyPr/>
      <a:lstStyle/>
      <a:p>
        <a:r>
          <a:rPr lang="en-US"/>
          <a:t>[@Daniel Nichols] % please</a:t>
        </a:r>
      </a:p>
    </p188:txBody>
  </p188:cm>
</p188:cmLst>
</file>

<file path=ppt/comments/modernComment_16B_CA5CB7A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D9BDAA1-B46B-44E0-91CA-FCD135FFDB16}" authorId="{E95455AF-F114-DA00-DEC7-F0CF7F3AD56C}" status="resolved" created="2024-11-28T13:23:23.430" complete="100000">
    <pc:sldMkLst xmlns:pc="http://schemas.microsoft.com/office/powerpoint/2013/main/command">
      <pc:docMk/>
      <pc:sldMk cId="3395073957" sldId="363"/>
    </pc:sldMkLst>
    <p188:txBody>
      <a:bodyPr/>
      <a:lstStyle/>
      <a:p>
        <a:r>
          <a:rPr lang="en-US"/>
          <a:t>other and optomitrist colours are too close can you change ohter to antoher colour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5FAC4-1C5B-4934-BA60-3F3900AED2C1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F6B80-1397-4E21-BA8E-A7D7040E5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537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6B80-1397-4E21-BA8E-A7D7040E547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20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760A5F-3FB8-1087-940D-43A6433BBC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56780C1-2CC7-A944-CCB3-DB8692D19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B4B0AED-18DD-F054-B06C-9911C4FE3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6194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should be Arial Bold 40pt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Text aligned left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Text aligned left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362CD8-13CD-D0D9-8633-9DBA164208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114B75-A964-C83B-ED49-11351894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37B6D36-3F54-4EE5-612E-62341C25C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3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D24C-2E61-3379-37C1-0A3F6684CC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4742" y="2940479"/>
            <a:ext cx="11611906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on cover should be Arial Bold 40pt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56080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7975B64-CED8-9CBD-DEF8-A3DD821E36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194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should be Arial Bold 40pt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372A5E-56D9-E1D0-79DD-D35DF6F4604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Text aligned left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2BBFD98-F6E8-31FB-BF14-ABD6DF9302A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Text aligned left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13D3ECFC-7875-34E3-BFFB-2F853337F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E81469F-DB04-C8D0-18C1-B9E88FFA2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FF7C3466-6929-588E-83D1-3589F10F6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10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955C3819-4996-0778-2A61-B312CB6A7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C66B28D-14BE-F166-0F37-B5DC68028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A0968C2-2062-54F3-39F2-C153A2FC5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E9F56-C028-AC95-9ED5-5CE4A747E1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4742" y="2940479"/>
            <a:ext cx="11611906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on cover should be Arial Bold 40pt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26919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23531CD-B00B-8CAD-A885-E2A4FDEE64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E4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should be Arial Bold 40pt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DA9729A-281F-090F-FE8D-0DBB37BD447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Text aligned left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F17FA06-F3B3-0D05-52F2-AAA8B76135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Text aligned left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5BA19EB6-D566-356C-F7BA-9D4E4582F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AC7D30C-B1FB-6A9B-6637-C05513895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C588803-E177-8083-8713-E9883DF3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80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8CC676-1C92-C67B-2DEC-7A445A4F01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9778A-DEB7-6BBD-E0FB-C1422044B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98650-474C-903E-B689-10DA46D2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EA5E68F-8AC3-0258-E598-E3440882E9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E4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should be Arial Bold 40pt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826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D7D485D-EC88-2D39-2BAD-CE042978E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194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should be Arial Bold 40pt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8C632D-556F-1C18-C6CF-1B211BB3554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Text aligned left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E5CF446-0959-1D4A-11D4-13F8A7B3BCB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Text aligned left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1953F2A7-5F6A-E282-65B8-5700716CA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D184DB14-4472-6338-DD7C-5C2C6D73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39116517-90B4-043C-4345-08E1CDFD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92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64A27693-4281-04B3-6900-619F6E3D4F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EB795BC-A318-CDBB-A7F7-87F4C216F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2BBC203-099B-4735-4385-BB52F924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B85B58-60FF-41AA-10DB-5929162BD9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4742" y="2940479"/>
            <a:ext cx="11611906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on cover should be Arial Bold 40pt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24573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F08EF52-53F1-3DBF-ABF9-6DC9A7364E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421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should be Arial Bold 40pt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57A721-7A05-872A-2F6D-8ED07797A6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Text aligned left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9CEA430-7C77-F26A-50C7-DF981A407AF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Text aligned left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9A41EE53-FE4B-B6A3-A741-17CAD366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5E4524F0-E8D0-2065-90A8-F2BB9C98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0E5A5E1F-2B0E-C132-2220-94D7BCDE3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27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4050625-E30D-D433-76AA-FAFE2F4859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421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should be Arial Bold 40pt</a:t>
            </a:r>
            <a:endParaRPr lang="en-GB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A98FF413-49A9-ED2E-6030-53FE68563A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49976C1-4742-DC96-2776-6CC843169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823D91F-0DE2-D689-3791-815995006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1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Text aligned left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Text aligned left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6043AAD-85AA-6A30-4BAF-1827F2B6BF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6072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A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should be Arial Bold 40pt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E521F8-F1C4-719E-9416-2F83B91C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FE3CB80-FEBA-0E06-B748-F57F24795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D8FCDF1-4FA5-F593-6AC2-B95652F68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80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C23163C-70B4-7320-E6A5-2F2D7D4CBA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7D0A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should be Arial Bold 40pt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340C1A-1DE0-FB73-7224-19DA31FC8A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Text aligned left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AB8B1AF-BAA0-D206-1906-F85D62C7127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Text aligned left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142F65E8-3120-0B5C-1A24-75EB387E4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A8FEE7F7-0393-3BB7-86EB-7A3B89991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BBB78F24-A552-A72B-744D-6F107AECC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30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AE353D5-C4FB-798E-BA0F-3907586D3E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7D0A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should be Arial Bold 40pt</a:t>
            </a:r>
            <a:endParaRPr lang="en-GB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C7D0A93D-DFAB-0B5D-E84C-72B775FD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78DDDE8-0EFB-8377-B3EE-CB1B7604D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E3733AF-FCBB-4E6E-D5EF-BC9FF795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15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C7EF8D6-44EC-D869-BEC0-3460C1F55E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should be Arial Bold 40pt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9BBBE0-C1DB-02AA-7EBF-47163FB45A0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Text aligned left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871CBDC-091F-5391-D66C-F7438E8CF42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Text aligned left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BAC6AE9B-2D05-C9AD-E913-F333D5760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D2EF3E08-6E58-8F5C-476C-055A8FA26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CFEE898-BFE2-BE2D-2B6C-1B2FC8DE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76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F1EA330-F833-377E-4AB0-3165C864F9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should be Arial Bold 40pt</a:t>
            </a:r>
            <a:endParaRPr lang="en-GB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0E8D7B34-53CD-97CF-BB84-9A1BB83D2D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493B4CB-FD3A-6A54-41B6-34172B1E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B5B2E47-BD3E-5669-88C4-1B043D23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72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should be Arial Bold 40pt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Text aligned left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Text aligned left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0D90C3-23F5-9B1E-2F02-1900A363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DE632-7341-00B7-AABC-DB776F00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6F0B2B1-67D5-1CBF-DA47-E7992306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30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545B5-DCC6-5E46-96FE-3297CC2BD6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4742" y="2940479"/>
            <a:ext cx="11611906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on cover should be Arial Bold 40pt</a:t>
            </a:r>
            <a:endParaRPr lang="en-US" noProof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4E9D5954-4DBD-7F2A-0578-039800F9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8068D55-B88B-0E1A-3122-49402F235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5CAF213-FE85-6FE7-7965-BFDA1852B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30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B471-2C47-4388-AD9A-E0C2D335412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0BF6-9CEC-498B-987C-EF02D02FB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1286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50734" y="1401421"/>
            <a:ext cx="10492484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000" b="1" i="0" cap="none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46667" y="2009776"/>
            <a:ext cx="10496551" cy="2769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aseline="0"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68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59B0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should be Arial Bold 40pt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DA1C1C-928F-2CA4-1BA9-ECAEE4A3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8051D5F-76DF-E0CD-25E9-1EDDBDEF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E590ABB-3313-8534-0546-C76DBC1B1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6B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should be Arial Bold 40pt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Text aligned left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Text aligned left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A1D8F3-28C8-BD2A-323C-30642BDDD8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20437-DC5C-97CE-FD6F-00CD286C5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C7229F2-85ED-6BF7-8566-32ECB494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0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E47EA4-8B15-4D96-2599-69F66ED881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CDEE289-92C0-1262-E7D1-21CE8DF15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F536249-6254-9324-FF6C-1E40D730E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C09A43F-F1D3-EC32-B21E-0E7517C473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33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6B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should be Arial Bold 40pt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3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46377" y="258425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should be Arial Bold 40pt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Text aligned left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Text aligned left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8C3AEE-DBB6-43A9-48B4-E0445F7663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B5FCC7-113F-B2C3-4A45-79884147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BD3BBC0-71C2-254C-3C9C-DD3F2C90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91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44742" y="2940479"/>
            <a:ext cx="11611906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on cover should be Arial Bold 40pt</a:t>
            </a:r>
            <a:endParaRPr lang="en-US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9C9BF2-DA83-036B-9B26-2514B606BF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8CBA4C7-EDEC-8500-075E-1F25D19C3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AD76559-B111-9980-59CB-6F09451E3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2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278303"/>
            <a:ext cx="9144000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should be Arial Bold 40pt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541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Text aligned left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51610" y="1825625"/>
            <a:ext cx="5181600" cy="38617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Text aligned left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0D90C3-23F5-9B1E-2F02-1900A363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DE632-7341-00B7-AABC-DB776F00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6F0B2B1-67D5-1CBF-DA47-E7992306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545B5-DCC6-5E46-96FE-3297CC2BD6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4742" y="2940479"/>
            <a:ext cx="11611906" cy="74458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on cover should be Arial Bold 40pt</a:t>
            </a:r>
            <a:endParaRPr lang="en-US" noProof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4E9D5954-4DBD-7F2A-0578-039800F9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133" y="5731317"/>
            <a:ext cx="3195267" cy="365125"/>
          </a:xfrm>
        </p:spPr>
        <p:txBody>
          <a:bodyPr/>
          <a:lstStyle/>
          <a:p>
            <a:fld id="{F4D58AFF-2910-6A40-8E89-C10FF5408B0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8068D55-B88B-0E1A-3122-49402F235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3131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5CAF213-FE85-6FE7-7965-BFDA1852B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5731317"/>
            <a:ext cx="3195267" cy="365125"/>
          </a:xfrm>
        </p:spPr>
        <p:txBody>
          <a:bodyPr/>
          <a:lstStyle/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9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jpe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jpe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2A83C-8322-4C00-A71E-4CA52811DAAF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2C651-F346-4B05-B65D-2D5AA18D30C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A727D01C-2EA0-F3BD-A931-C3D803CC2B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5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9A5E0C-A36D-C25C-A919-1EF45442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0EF69-E433-998D-2198-119903231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EF09A-62B2-B30E-2698-2DCC7CA1E6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2E120-ABE2-1849-BDFB-5A3FE363C054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D07E4-6D7F-DFFB-E805-0AA1ABD0E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84B9C-F5C1-0312-CA0B-B3C6A5B12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78695-359E-354F-9F13-8FAE8558582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E84FF6C2-F287-FC72-1ED7-AFA2AB6667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0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A4562C-1AD3-C7CB-F280-3DCBCC9D4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586AA-789E-7A56-9E92-4697C22D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0F534-7C3B-29E9-E207-8FBB6D39B3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4F537-5DF5-9B4C-8E97-2BB5AC36DA2B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3997D-154F-9CD8-FC8B-9DB10B92D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A07A9-68D4-52C7-B88B-D8A3D2B60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6B61B-B19D-BD42-8A8C-1E50CAF5317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background with red text&#10;&#10;Description automatically generated">
            <a:extLst>
              <a:ext uri="{FF2B5EF4-FFF2-40B4-BE49-F238E27FC236}">
                <a16:creationId xmlns:a16="http://schemas.microsoft.com/office/drawing/2014/main" id="{463B7871-DB52-7CDF-F213-4FB9C208DE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2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458B53-3CF2-1259-3356-1C0966BAA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0033F-7506-3EED-B426-146A9635F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86044-4B52-CE3D-3716-389C73A102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4812D-5D9E-D34F-BEE5-4C0D77F448AB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6E244-86F1-627E-5B1D-7DC09BFEE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A15CF-D6A8-7947-9324-F99CB212D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49605-38C8-4747-BCA7-9DB64EFB03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E47CAE45-2CF7-7AE3-9183-2F7E103820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1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EE142-8B8B-4983-A29A-0AA6829536B9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4FCF0-FF98-4644-B5A0-A68BCFE35AF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1D710E33-59EE-8438-53E7-BC4D356459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9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6" r:id="rId3"/>
    <p:sldLayoutId id="214748377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FD56F-2B40-4F5B-8593-3FB241C17C9A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AF8C-F308-4D14-92A7-51645CA1561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white background with blue and green text&#10;&#10;Description automatically generated">
            <a:extLst>
              <a:ext uri="{FF2B5EF4-FFF2-40B4-BE49-F238E27FC236}">
                <a16:creationId xmlns:a16="http://schemas.microsoft.com/office/drawing/2014/main" id="{03DD9209-3638-32F9-6807-B495B49BD0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30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7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68619-623B-4C71-8610-73EBBEB490D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E956D-E143-479C-B3BA-50B647C0EF72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white background with blue and green text&#10;&#10;Description automatically generated">
            <a:extLst>
              <a:ext uri="{FF2B5EF4-FFF2-40B4-BE49-F238E27FC236}">
                <a16:creationId xmlns:a16="http://schemas.microsoft.com/office/drawing/2014/main" id="{72B373FF-7D7B-2BFA-FC6E-6BA2716CDE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0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1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6B233-4027-454F-8EF2-652E71F3D979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D4884-9173-4689-ADA6-E8C68BBDE9F9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34504FA0-4882-C149-995A-7CADA0E279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4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EE142-8B8B-4983-A29A-0AA6829536B9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4FCF0-FF98-4644-B5A0-A68BCFE35AF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1D710E33-59EE-8438-53E7-BC4D356459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1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424FE-DF0C-4B5C-B873-06346B6AD13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88F27-1B5B-47A7-808F-9915DB626DBE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A639766F-1AD9-AE2C-17D3-3C4DE246C6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8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84A07C-DEB0-05BD-9881-42718FBB2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22C4E-C9A1-45E9-0BA1-47E2D1FC0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C26CB-FAC9-15A6-2C78-0D4B999EB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DCE8C-2B5A-4A4E-93A0-4C1D53B6AA02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91453-E010-D269-B368-755BBF5D6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20F4B-F16D-5CC3-BC69-ADFA0DE75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1021-AC8B-8E46-8879-D3B3634E67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ed square with white text&#10;&#10;Description automatically generated">
            <a:extLst>
              <a:ext uri="{FF2B5EF4-FFF2-40B4-BE49-F238E27FC236}">
                <a16:creationId xmlns:a16="http://schemas.microsoft.com/office/drawing/2014/main" id="{FB8D840F-D7A8-E771-B564-FEEA5E7910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9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3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AB5D1A-2398-CDFD-1626-B885FC3EB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47EE4-6AF5-7440-3900-17C93AFD6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8517C-AFDB-D10F-95B8-EE0E79BF4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8AFF-2910-6A40-8E89-C10FF5408B01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7402B-9B90-EF0E-CB88-17C17CB9C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DC295-E9C4-FB4E-BEEE-18E4674BA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5D13D-8406-BD4B-8A9C-ECEBB7E623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background with red text&#10;&#10;Description automatically generated">
            <a:extLst>
              <a:ext uri="{FF2B5EF4-FFF2-40B4-BE49-F238E27FC236}">
                <a16:creationId xmlns:a16="http://schemas.microsoft.com/office/drawing/2014/main" id="{5A65D6DA-076B-F73C-8E06-A4C11C60E2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88"/>
            <a:ext cx="12204809" cy="68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3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0F3318-05F3-3B21-5F5C-EFD4542B1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10FB2-F14A-6AE5-2093-CE0B4ABA1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CD04-6202-9499-3027-F8BCC54D2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0FBFA-3DBA-2E4A-8CCC-02DA1EA48AD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95991-8284-577E-C024-F754773E0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1B059-641A-3F0C-7539-03EE85A08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EDD8-C413-2C44-8FAD-C1E061126EA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0F4B28E-38DF-8925-EA41-E7E8876128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8"/>
            <a:ext cx="12192000" cy="684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7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18/10/relationships/comments" Target="../comments/modernComment_168_F99BA9AD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8/10/relationships/comments" Target="../comments/modernComment_16A_364D297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0_9A797D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microsoft.com/office/2018/10/relationships/comments" Target="../comments/modernComment_16B_CA5CB7A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white card with text and a qr code&#10;&#10;Description automatically generated">
            <a:extLst>
              <a:ext uri="{FF2B5EF4-FFF2-40B4-BE49-F238E27FC236}">
                <a16:creationId xmlns:a16="http://schemas.microsoft.com/office/drawing/2014/main" id="{ADF56A26-8C89-95F5-CC23-16831D205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8587">
            <a:off x="7598421" y="805301"/>
            <a:ext cx="3714244" cy="51916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F831FED-F244-6BC4-A759-BFB74BA26C0A}"/>
              </a:ext>
            </a:extLst>
          </p:cNvPr>
          <p:cNvSpPr txBox="1">
            <a:spLocks/>
          </p:cNvSpPr>
          <p:nvPr/>
        </p:nvSpPr>
        <p:spPr>
          <a:xfrm>
            <a:off x="958794" y="1242880"/>
            <a:ext cx="7036137" cy="1564115"/>
          </a:xfrm>
          <a:prstGeom prst="rect">
            <a:avLst/>
          </a:prstGeom>
        </p:spPr>
        <p:txBody>
          <a:bodyPr lIns="91440" tIns="45720" rIns="91440" bIns="4572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000">
                <a:latin typeface="Arial"/>
                <a:cs typeface="Arial"/>
              </a:rPr>
              <a:t>Situational Mutism Survey</a:t>
            </a:r>
            <a:r>
              <a:rPr lang="en-US" sz="40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4000">
                <a:latin typeface="Arial"/>
                <a:cs typeface="Arial"/>
              </a:rPr>
              <a:t>&amp; Meeting Summary</a:t>
            </a:r>
            <a:endParaRPr lang="en-US" sz="2400" b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6754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1E64EB-8BD1-942A-DA11-DDEDF9486E7F}"/>
              </a:ext>
            </a:extLst>
          </p:cNvPr>
          <p:cNvSpPr txBox="1"/>
          <p:nvPr/>
        </p:nvSpPr>
        <p:spPr>
          <a:xfrm>
            <a:off x="390565" y="1262447"/>
            <a:ext cx="9739019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What changes in these service provisions would make these services more accessible for you?</a:t>
            </a:r>
            <a:r>
              <a:rPr lang="en-US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 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b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Suggestions</a:t>
            </a:r>
            <a:r>
              <a:rPr lang="en-US" b="1">
                <a:solidFill>
                  <a:srgbClr val="242424"/>
                </a:solidFill>
                <a:ea typeface="Calibri"/>
                <a:cs typeface="Calibri"/>
              </a:rPr>
              <a:t> from the survey:</a:t>
            </a:r>
            <a:endParaRPr lang="en-US">
              <a:solidFill>
                <a:srgbClr val="242424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242424"/>
                </a:solidFill>
                <a:ea typeface="Calibri"/>
                <a:cs typeface="Calibri"/>
              </a:rPr>
              <a:t>A better understanding of the adjustments needed for autistic people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242424"/>
                </a:solidFill>
                <a:ea typeface="Calibri"/>
                <a:cs typeface="Calibri"/>
              </a:rPr>
              <a:t>Answering phone calls and emails promptly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242424"/>
                </a:solidFill>
                <a:ea typeface="Calibri"/>
                <a:cs typeface="Calibri"/>
              </a:rPr>
              <a:t>Patience and understanding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242424"/>
                </a:solidFill>
                <a:ea typeface="Calibri"/>
                <a:cs typeface="Calibri"/>
              </a:rPr>
              <a:t>Forms that are straightforward and easy to understand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242424"/>
                </a:solidFill>
                <a:ea typeface="Calibri"/>
                <a:cs typeface="Calibri"/>
              </a:rPr>
              <a:t>Better training for staff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242424"/>
                </a:solidFill>
                <a:ea typeface="Calibri"/>
                <a:cs typeface="Calibri"/>
              </a:rPr>
              <a:t>Being able to use email rather than having to make a phone call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242424"/>
                </a:solidFill>
                <a:ea typeface="Calibri"/>
                <a:cs typeface="Calibri"/>
              </a:rPr>
              <a:t>Having a single point of contact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242424"/>
                </a:solidFill>
                <a:ea typeface="Calibri"/>
                <a:cs typeface="Calibri"/>
              </a:rPr>
              <a:t>Having a companion/social interpreter</a:t>
            </a:r>
          </a:p>
          <a:p>
            <a:endParaRPr lang="en-US">
              <a:solidFill>
                <a:srgbClr val="242424"/>
              </a:solidFill>
              <a:ea typeface="Calibri"/>
              <a:cs typeface="Calibri"/>
            </a:endParaRPr>
          </a:p>
          <a:p>
            <a:r>
              <a:rPr lang="en-US" b="1">
                <a:ea typeface="Calibri"/>
                <a:cs typeface="Calibri"/>
              </a:rPr>
              <a:t>Suggestions from the follow up meeting on 2 December 2024: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More awareness that people with autism have a right to "reasonable adjustments" when accessing council services</a:t>
            </a:r>
          </a:p>
          <a:p>
            <a:endParaRPr lang="en-US">
              <a:solidFill>
                <a:srgbClr val="242424"/>
              </a:solidFill>
              <a:ea typeface="Calibri"/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643B4B-F2FA-1768-55B5-011B870A5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33" y="278303"/>
            <a:ext cx="9144000" cy="989975"/>
          </a:xfrm>
        </p:spPr>
        <p:txBody>
          <a:bodyPr>
            <a:normAutofit/>
          </a:bodyPr>
          <a:lstStyle/>
          <a:p>
            <a:r>
              <a:rPr lang="en-GB">
                <a:latin typeface="Arial"/>
                <a:cs typeface="Arial"/>
              </a:rPr>
              <a:t>Survey results &amp; meeting summary</a:t>
            </a:r>
            <a:br>
              <a:rPr lang="en-GB">
                <a:latin typeface="Arial"/>
                <a:cs typeface="Arial"/>
              </a:rPr>
            </a:br>
            <a:r>
              <a:rPr lang="en-GB" sz="1600" b="0">
                <a:latin typeface="Arial"/>
                <a:cs typeface="Arial"/>
              </a:rPr>
              <a:t>Council Services</a:t>
            </a:r>
            <a:endParaRPr lang="en-GB" sz="1600" b="0"/>
          </a:p>
        </p:txBody>
      </p:sp>
    </p:spTree>
    <p:extLst>
      <p:ext uri="{BB962C8B-B14F-4D97-AF65-F5344CB8AC3E}">
        <p14:creationId xmlns:p14="http://schemas.microsoft.com/office/powerpoint/2010/main" val="368343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1E64EB-8BD1-942A-DA11-DDEDF9486E7F}"/>
              </a:ext>
            </a:extLst>
          </p:cNvPr>
          <p:cNvSpPr txBox="1"/>
          <p:nvPr/>
        </p:nvSpPr>
        <p:spPr>
          <a:xfrm>
            <a:off x="390565" y="1496019"/>
            <a:ext cx="973901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What local </a:t>
            </a:r>
            <a:r>
              <a:rPr lang="en-US" b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services do you find difficult to access? </a:t>
            </a:r>
            <a:r>
              <a:rPr lang="en-US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E8AF6B-B45F-73F6-C966-C58C5D5C9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33" y="278303"/>
            <a:ext cx="9144000" cy="989975"/>
          </a:xfrm>
        </p:spPr>
        <p:txBody>
          <a:bodyPr>
            <a:normAutofit/>
          </a:bodyPr>
          <a:lstStyle/>
          <a:p>
            <a:r>
              <a:rPr lang="en-GB">
                <a:latin typeface="Arial"/>
                <a:cs typeface="Arial"/>
              </a:rPr>
              <a:t>Survey results summary</a:t>
            </a:r>
            <a:br>
              <a:rPr lang="en-GB">
                <a:latin typeface="Arial"/>
                <a:cs typeface="Arial"/>
              </a:rPr>
            </a:br>
            <a:r>
              <a:rPr lang="en-GB" sz="1600" b="0">
                <a:latin typeface="Arial"/>
                <a:cs typeface="Arial"/>
              </a:rPr>
              <a:t>Local Services</a:t>
            </a:r>
            <a:endParaRPr lang="en-GB" sz="1600" b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BB71D5-8C61-CA2E-F76D-FA05A1F810F4}"/>
              </a:ext>
            </a:extLst>
          </p:cNvPr>
          <p:cNvSpPr txBox="1"/>
          <p:nvPr/>
        </p:nvSpPr>
        <p:spPr>
          <a:xfrm>
            <a:off x="8461980" y="1651639"/>
            <a:ext cx="3073879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76% (22) Westfield/Malls</a:t>
            </a:r>
          </a:p>
          <a:p>
            <a:r>
              <a:rPr lang="en-US">
                <a:ea typeface="Calibri"/>
                <a:cs typeface="Calibri"/>
              </a:rPr>
              <a:t>69% (20) Supermarkets</a:t>
            </a:r>
          </a:p>
          <a:p>
            <a:r>
              <a:rPr lang="en-US">
                <a:ea typeface="Calibri"/>
                <a:cs typeface="Calibri"/>
              </a:rPr>
              <a:t>59% (17) DWP/Job Centre</a:t>
            </a:r>
          </a:p>
          <a:p>
            <a:r>
              <a:rPr lang="en-US">
                <a:ea typeface="Calibri"/>
                <a:cs typeface="Calibri"/>
              </a:rPr>
              <a:t>55% (16) Banks</a:t>
            </a:r>
          </a:p>
          <a:p>
            <a:r>
              <a:rPr lang="en-US">
                <a:ea typeface="Calibri"/>
                <a:cs typeface="Calibri"/>
              </a:rPr>
              <a:t>52% (15) Post Office</a:t>
            </a:r>
          </a:p>
          <a:p>
            <a:r>
              <a:rPr lang="en-US">
                <a:ea typeface="Calibri"/>
                <a:cs typeface="Calibri"/>
              </a:rPr>
              <a:t>52% (15) Leisure Centers</a:t>
            </a:r>
            <a:endParaRPr lang="en-US" err="1"/>
          </a:p>
          <a:p>
            <a:r>
              <a:rPr lang="en-US">
                <a:ea typeface="Calibri"/>
                <a:cs typeface="Calibri"/>
              </a:rPr>
              <a:t>52% (15)  Parks/Playgrounds</a:t>
            </a:r>
          </a:p>
          <a:p>
            <a:r>
              <a:rPr lang="en-US">
                <a:ea typeface="Calibri"/>
                <a:cs typeface="Calibri"/>
              </a:rPr>
              <a:t>52% (15)  Hair/Nail Salons</a:t>
            </a:r>
          </a:p>
          <a:p>
            <a:r>
              <a:rPr lang="en-US">
                <a:ea typeface="Calibri"/>
                <a:cs typeface="Calibri"/>
              </a:rPr>
              <a:t>48% (14)  Local shops</a:t>
            </a:r>
          </a:p>
          <a:p>
            <a:r>
              <a:rPr lang="en-US">
                <a:ea typeface="Calibri"/>
                <a:cs typeface="Calibri"/>
              </a:rPr>
              <a:t>24% (7)    Libraries</a:t>
            </a:r>
          </a:p>
          <a:p>
            <a:r>
              <a:rPr lang="en-US">
                <a:ea typeface="Calibri"/>
                <a:cs typeface="Calibri"/>
              </a:rPr>
              <a:t>14% (4)    None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07% (2)    Other</a:t>
            </a:r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C13E893-6A5B-97E9-F3BD-1572D55BD430}"/>
              </a:ext>
              <a:ext uri="{147F2762-F138-4A5C-976F-8EAC2B608ADB}">
                <a16:predDERef xmlns:a16="http://schemas.microsoft.com/office/drawing/2014/main" pre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9430218"/>
              </p:ext>
            </p:extLst>
          </p:nvPr>
        </p:nvGraphicFramePr>
        <p:xfrm>
          <a:off x="393246" y="1884589"/>
          <a:ext cx="7347857" cy="4463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9929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1E64EB-8BD1-942A-DA11-DDEDF9486E7F}"/>
              </a:ext>
            </a:extLst>
          </p:cNvPr>
          <p:cNvSpPr txBox="1"/>
          <p:nvPr/>
        </p:nvSpPr>
        <p:spPr>
          <a:xfrm>
            <a:off x="390565" y="1496019"/>
            <a:ext cx="9739019" cy="35548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What changes in these service provisions would make these services more accessible for you?</a:t>
            </a:r>
            <a:r>
              <a:rPr lang="en-US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 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242424"/>
              </a:solidFill>
              <a:ea typeface="Calibri"/>
              <a:cs typeface="Calibri"/>
            </a:endParaRPr>
          </a:p>
          <a:p>
            <a:r>
              <a:rPr lang="en-US" b="1">
                <a:solidFill>
                  <a:srgbClr val="242424"/>
                </a:solidFill>
                <a:ea typeface="Calibri"/>
                <a:cs typeface="Calibri"/>
              </a:rPr>
              <a:t>Suggestions from survey: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242424"/>
                </a:solidFill>
                <a:ea typeface="Calibri"/>
                <a:cs typeface="Calibri"/>
              </a:rPr>
              <a:t>Quiet areas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242424"/>
                </a:solidFill>
                <a:ea typeface="Calibri"/>
                <a:cs typeface="Calibri"/>
              </a:rPr>
              <a:t>Better training for staff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242424"/>
                </a:solidFill>
                <a:ea typeface="Calibri"/>
                <a:cs typeface="Calibri"/>
              </a:rPr>
              <a:t>Simpler forms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242424"/>
                </a:solidFill>
                <a:ea typeface="Calibri"/>
                <a:cs typeface="Calibri"/>
              </a:rPr>
              <a:t>Having a badge or a lanyard identifying you as autistic/situationally mute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242424"/>
                </a:solidFill>
                <a:ea typeface="Calibri"/>
                <a:cs typeface="Calibri"/>
              </a:rPr>
              <a:t>Online booking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242424"/>
                </a:solidFill>
                <a:ea typeface="Calibri"/>
                <a:cs typeface="Calibri"/>
              </a:rPr>
              <a:t>Having a companion/social interpreter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242424"/>
              </a:solidFill>
              <a:ea typeface="Calibri"/>
              <a:cs typeface="Calibri"/>
            </a:endParaRPr>
          </a:p>
          <a:p>
            <a:r>
              <a:rPr lang="en-US" b="1">
                <a:solidFill>
                  <a:srgbClr val="000000"/>
                </a:solidFill>
                <a:ea typeface="Calibri"/>
                <a:cs typeface="Calibri"/>
              </a:rPr>
              <a:t>Suggestions from the follow up meeting on 2 December 2024: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ea typeface="Calibri"/>
                <a:cs typeface="Calibri"/>
              </a:rPr>
              <a:t>Not discussed due to time constraint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6A0D87-F5EB-895C-013E-653D9694B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33" y="278303"/>
            <a:ext cx="9144000" cy="989975"/>
          </a:xfrm>
        </p:spPr>
        <p:txBody>
          <a:bodyPr>
            <a:normAutofit/>
          </a:bodyPr>
          <a:lstStyle/>
          <a:p>
            <a:r>
              <a:rPr lang="en-GB">
                <a:latin typeface="Arial"/>
                <a:cs typeface="Arial"/>
              </a:rPr>
              <a:t>Survey results &amp; meeting summary</a:t>
            </a:r>
            <a:br>
              <a:rPr lang="en-GB">
                <a:latin typeface="Arial"/>
                <a:cs typeface="Arial"/>
              </a:rPr>
            </a:br>
            <a:r>
              <a:rPr lang="en-GB" sz="1600" b="0">
                <a:latin typeface="Arial"/>
                <a:cs typeface="Arial"/>
              </a:rPr>
              <a:t>Local Services</a:t>
            </a:r>
            <a:endParaRPr lang="en-GB" sz="1600" b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1F3675-2D90-E2E4-EC1F-C2779438FBC8}"/>
              </a:ext>
            </a:extLst>
          </p:cNvPr>
          <p:cNvSpPr txBox="1"/>
          <p:nvPr/>
        </p:nvSpPr>
        <p:spPr>
          <a:xfrm>
            <a:off x="9528717" y="5337717"/>
            <a:ext cx="210200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 b="1" dirty="0">
              <a:solidFill>
                <a:srgbClr val="00B05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6978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1E64EB-8BD1-942A-DA11-DDEDF9486E7F}"/>
              </a:ext>
            </a:extLst>
          </p:cNvPr>
          <p:cNvSpPr txBox="1"/>
          <p:nvPr/>
        </p:nvSpPr>
        <p:spPr>
          <a:xfrm>
            <a:off x="555322" y="1269479"/>
            <a:ext cx="10603991" cy="48968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b="1">
                <a:ea typeface="Calibri"/>
                <a:cs typeface="Calibri"/>
              </a:rPr>
              <a:t>ARAG meetings </a:t>
            </a:r>
            <a:br>
              <a:rPr lang="en-US">
                <a:ea typeface="Calibri"/>
                <a:cs typeface="Calibri"/>
              </a:rPr>
            </a:br>
            <a:r>
              <a:rPr lang="en-US">
                <a:ea typeface="Calibri"/>
                <a:cs typeface="Calibri"/>
              </a:rPr>
              <a:t>To use this format from today to make future ARAG meetings more accessible &amp; welcoming for those who are situationally speaking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b="1">
                <a:ea typeface="Calibri"/>
                <a:cs typeface="Calibri"/>
              </a:rPr>
              <a:t>Sharing &amp; promoting results of survey</a:t>
            </a:r>
            <a:r>
              <a:rPr lang="en-US">
                <a:ea typeface="Calibri"/>
                <a:cs typeface="Calibri"/>
              </a:rPr>
              <a:t> </a:t>
            </a:r>
            <a:br>
              <a:rPr lang="en-US">
                <a:ea typeface="Calibri"/>
                <a:cs typeface="Calibri"/>
              </a:rPr>
            </a:br>
            <a:r>
              <a:rPr lang="en-US">
                <a:ea typeface="Calibri"/>
                <a:cs typeface="Calibri"/>
              </a:rPr>
              <a:t>To share these findings with ARAG members, Autism Strategy Delivery Board, Autism Partnership Board and Planning Group – covering both adults. This includes adults and children's teams, partnership </a:t>
            </a:r>
            <a:r>
              <a:rPr lang="en-US" err="1">
                <a:ea typeface="Calibri"/>
                <a:cs typeface="Calibri"/>
              </a:rPr>
              <a:t>organisations</a:t>
            </a:r>
            <a:r>
              <a:rPr lang="en-US">
                <a:ea typeface="Calibri"/>
                <a:cs typeface="Calibri"/>
              </a:rPr>
              <a:t> including ELFT and ICB (Integrated Commissioning Board/NHS), Providers and equivalent Learning Disability Commissioners and Leads.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b="1">
                <a:ea typeface="Calibri"/>
                <a:cs typeface="Calibri"/>
              </a:rPr>
              <a:t>Autism Strategy Action Plan</a:t>
            </a:r>
            <a:br>
              <a:rPr lang="en-US">
                <a:ea typeface="Calibri"/>
                <a:cs typeface="Calibri"/>
              </a:rPr>
            </a:br>
            <a:r>
              <a:rPr lang="en-US">
                <a:ea typeface="Calibri"/>
                <a:cs typeface="Calibri"/>
              </a:rPr>
              <a:t>Incorporating these findings as part of the  strategy e.g. include in staff training</a:t>
            </a:r>
          </a:p>
          <a:p>
            <a:endParaRPr lang="en-US" b="1"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56906AC-97AD-4443-00E6-F5B807B3D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33" y="278303"/>
            <a:ext cx="9144000" cy="776244"/>
          </a:xfrm>
        </p:spPr>
        <p:txBody>
          <a:bodyPr>
            <a:normAutofit/>
          </a:bodyPr>
          <a:lstStyle/>
          <a:p>
            <a:r>
              <a:rPr lang="en-GB">
                <a:latin typeface="Arial"/>
                <a:cs typeface="Arial"/>
              </a:rPr>
              <a:t>Next steps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08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1E64EB-8BD1-942A-DA11-DDEDF9486E7F}"/>
              </a:ext>
            </a:extLst>
          </p:cNvPr>
          <p:cNvSpPr txBox="1"/>
          <p:nvPr/>
        </p:nvSpPr>
        <p:spPr>
          <a:xfrm>
            <a:off x="391342" y="1960563"/>
            <a:ext cx="4318755" cy="21268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34 people responded to the survey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85% (29) of respondents have been diagnosed as autistic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9% (3) respondents were a family or friend, parent or unpaid carer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33" y="278303"/>
            <a:ext cx="9144000" cy="989975"/>
          </a:xfrm>
        </p:spPr>
        <p:txBody>
          <a:bodyPr>
            <a:normAutofit/>
          </a:bodyPr>
          <a:lstStyle/>
          <a:p>
            <a:r>
              <a:rPr lang="en-GB">
                <a:latin typeface="Arial"/>
                <a:cs typeface="Arial"/>
              </a:rPr>
              <a:t>Survey results summary</a:t>
            </a:r>
            <a:br>
              <a:rPr lang="en-GB">
                <a:latin typeface="Arial"/>
                <a:cs typeface="Arial"/>
              </a:rPr>
            </a:br>
            <a:r>
              <a:rPr lang="en-GB" sz="1600" b="0">
                <a:latin typeface="Arial"/>
                <a:cs typeface="Arial"/>
              </a:rPr>
              <a:t>Context - Respondents</a:t>
            </a:r>
            <a:endParaRPr lang="en-GB" sz="1600" b="0"/>
          </a:p>
        </p:txBody>
      </p:sp>
      <p:pic>
        <p:nvPicPr>
          <p:cNvPr id="3" name="Picture 2" descr="A screenshot of a survey&#10;&#10;Description automatically generated">
            <a:extLst>
              <a:ext uri="{FF2B5EF4-FFF2-40B4-BE49-F238E27FC236}">
                <a16:creationId xmlns:a16="http://schemas.microsoft.com/office/drawing/2014/main" id="{D0893684-75A4-B2F4-9503-6D9380F33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635" y="1263500"/>
            <a:ext cx="561975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0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1E64EB-8BD1-942A-DA11-DDEDF9486E7F}"/>
              </a:ext>
            </a:extLst>
          </p:cNvPr>
          <p:cNvSpPr txBox="1"/>
          <p:nvPr/>
        </p:nvSpPr>
        <p:spPr>
          <a:xfrm>
            <a:off x="388514" y="1248976"/>
            <a:ext cx="5181600" cy="386174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Arial"/>
              <a:buChar char="•"/>
            </a:pPr>
            <a:r>
              <a:rPr lang="en-US" kern="1200" baseline="0">
                <a:latin typeface="Calibri"/>
                <a:ea typeface="Calibri"/>
                <a:cs typeface="Arial"/>
              </a:rPr>
              <a:t>85% </a:t>
            </a:r>
            <a:r>
              <a:rPr lang="en-US">
                <a:latin typeface="Calibri"/>
                <a:ea typeface="Calibri"/>
                <a:cs typeface="Arial"/>
              </a:rPr>
              <a:t>(29) said</a:t>
            </a:r>
            <a:r>
              <a:rPr lang="en-US" kern="1200" baseline="0">
                <a:latin typeface="Calibri"/>
                <a:ea typeface="Calibri"/>
                <a:cs typeface="Arial"/>
              </a:rPr>
              <a:t> that they experience situational mutism</a:t>
            </a:r>
            <a:endParaRPr lang="en-US">
              <a:latin typeface="Calibri"/>
              <a:ea typeface="Calibri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Arial"/>
              <a:buChar char="•"/>
            </a:pPr>
            <a:r>
              <a:rPr lang="en-US">
                <a:latin typeface="Calibri"/>
                <a:ea typeface="Calibri"/>
                <a:cs typeface="Arial"/>
              </a:rPr>
              <a:t>15% (5) did not experience situational mutism. They were not invited to complete the rest of the survey.</a:t>
            </a:r>
            <a:endParaRPr lang="en-US" kern="1200" baseline="0">
              <a:latin typeface="Calibri"/>
              <a:ea typeface="Calibri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Arial"/>
              <a:buChar char="•"/>
            </a:pPr>
            <a:r>
              <a:rPr lang="en-US">
                <a:latin typeface="Calibri"/>
                <a:ea typeface="Calibri"/>
                <a:cs typeface="Arial"/>
              </a:rPr>
              <a:t>29 respondents who stated they had (or representing someone who had) situational mutism went on to complete this survey</a:t>
            </a:r>
            <a:endParaRPr lang="en-US" kern="1200" baseline="0">
              <a:latin typeface="Calibri"/>
              <a:ea typeface="Calibri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</a:pPr>
            <a:endParaRPr lang="en-US" sz="1600" b="1">
              <a:latin typeface="Calibri"/>
              <a:ea typeface="Calibri"/>
              <a:cs typeface="Arial"/>
            </a:endParaRPr>
          </a:p>
          <a:p>
            <a:pPr>
              <a:spcBef>
                <a:spcPts val="1000"/>
              </a:spcBef>
            </a:pPr>
            <a:r>
              <a:rPr lang="en-US" sz="1600" b="1">
                <a:latin typeface="Calibri"/>
                <a:ea typeface="Calibri"/>
                <a:cs typeface="Arial"/>
              </a:rPr>
              <a:t>Going forward we will only be looking at responses from 29 participants</a:t>
            </a:r>
            <a:endParaRPr lang="en-US" sz="1600" b="1">
              <a:latin typeface="Calibri"/>
              <a:ea typeface="Calibri"/>
              <a:cs typeface="Arial" panose="020B0604020202020204" pitchFamily="34" charset="0"/>
            </a:endParaRPr>
          </a:p>
        </p:txBody>
      </p:sp>
      <p:pic>
        <p:nvPicPr>
          <p:cNvPr id="3" name="Picture 2" descr="A diagram of a pie chart&#10;&#10;Description automatically generated">
            <a:extLst>
              <a:ext uri="{FF2B5EF4-FFF2-40B4-BE49-F238E27FC236}">
                <a16:creationId xmlns:a16="http://schemas.microsoft.com/office/drawing/2014/main" id="{FAEB7E70-CD48-AD0B-6D32-CEA04489D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765" y="1248977"/>
            <a:ext cx="5842396" cy="4438390"/>
          </a:xfrm>
          <a:prstGeom prst="rect">
            <a:avLst/>
          </a:prstGeom>
          <a:noFill/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0EC897B-7431-EFB7-BD63-F516E76B1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33" y="278303"/>
            <a:ext cx="9144000" cy="989975"/>
          </a:xfrm>
        </p:spPr>
        <p:txBody>
          <a:bodyPr>
            <a:normAutofit/>
          </a:bodyPr>
          <a:lstStyle/>
          <a:p>
            <a:r>
              <a:rPr lang="en-GB">
                <a:latin typeface="Arial"/>
                <a:cs typeface="Arial"/>
              </a:rPr>
              <a:t>Survey results summary</a:t>
            </a:r>
            <a:br>
              <a:rPr lang="en-GB">
                <a:latin typeface="Arial"/>
                <a:cs typeface="Arial"/>
              </a:rPr>
            </a:br>
            <a:r>
              <a:rPr lang="en-GB" sz="1600" b="0">
                <a:latin typeface="Arial"/>
                <a:cs typeface="Arial"/>
              </a:rPr>
              <a:t>Context - Respondents</a:t>
            </a:r>
            <a:endParaRPr lang="en-GB" sz="1600" b="0"/>
          </a:p>
        </p:txBody>
      </p:sp>
    </p:spTree>
    <p:extLst>
      <p:ext uri="{BB962C8B-B14F-4D97-AF65-F5344CB8AC3E}">
        <p14:creationId xmlns:p14="http://schemas.microsoft.com/office/powerpoint/2010/main" val="894844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1E64EB-8BD1-942A-DA11-DDEDF9486E7F}"/>
              </a:ext>
            </a:extLst>
          </p:cNvPr>
          <p:cNvSpPr txBox="1"/>
          <p:nvPr/>
        </p:nvSpPr>
        <p:spPr>
          <a:xfrm>
            <a:off x="391342" y="1256073"/>
            <a:ext cx="9739019" cy="18928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>
                <a:ea typeface="Calibri"/>
                <a:cs typeface="Calibri"/>
              </a:rPr>
              <a:t>29 Respondents who completed the survey were:</a:t>
            </a:r>
            <a:endParaRPr lang="en-US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55% (13) existing members of the Autism Residents Advisory Group (ARAG)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45% (16) not members, although one (1) respondent had attended the ARAG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3" name="Picture 2" descr="A colorful circle with white lines&#10;&#10;Description automatically generated">
            <a:extLst>
              <a:ext uri="{FF2B5EF4-FFF2-40B4-BE49-F238E27FC236}">
                <a16:creationId xmlns:a16="http://schemas.microsoft.com/office/drawing/2014/main" id="{A55F3D00-205E-FE2B-BFAB-5172A68F4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68" y="2991384"/>
            <a:ext cx="2733675" cy="2733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D1631D-0C71-7FD8-163F-8A96AF6D9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135" y="3747747"/>
            <a:ext cx="1200150" cy="923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562EEE-40DB-29C1-38B6-60842AFC12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746" y="2895306"/>
            <a:ext cx="3467100" cy="35242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294CA0C-BDEA-68BD-664D-D8B43461E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33" y="278303"/>
            <a:ext cx="9144000" cy="989975"/>
          </a:xfrm>
        </p:spPr>
        <p:txBody>
          <a:bodyPr>
            <a:normAutofit/>
          </a:bodyPr>
          <a:lstStyle/>
          <a:p>
            <a:r>
              <a:rPr lang="en-GB">
                <a:latin typeface="Arial"/>
                <a:cs typeface="Arial"/>
              </a:rPr>
              <a:t>Survey results summary</a:t>
            </a:r>
            <a:br>
              <a:rPr lang="en-GB">
                <a:latin typeface="Arial"/>
                <a:cs typeface="Arial"/>
              </a:rPr>
            </a:br>
            <a:r>
              <a:rPr lang="en-GB" sz="1600" b="0">
                <a:latin typeface="Arial"/>
                <a:cs typeface="Arial"/>
              </a:rPr>
              <a:t>Context - ARAG</a:t>
            </a:r>
            <a:endParaRPr lang="en-GB" sz="1600" b="0"/>
          </a:p>
        </p:txBody>
      </p:sp>
    </p:spTree>
    <p:extLst>
      <p:ext uri="{BB962C8B-B14F-4D97-AF65-F5344CB8AC3E}">
        <p14:creationId xmlns:p14="http://schemas.microsoft.com/office/powerpoint/2010/main" val="418772830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1E64EB-8BD1-942A-DA11-DDEDF9486E7F}"/>
              </a:ext>
            </a:extLst>
          </p:cNvPr>
          <p:cNvSpPr txBox="1"/>
          <p:nvPr/>
        </p:nvSpPr>
        <p:spPr>
          <a:xfrm>
            <a:off x="524429" y="1166505"/>
            <a:ext cx="9739019" cy="27238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>
                <a:ea typeface="Calibri"/>
                <a:cs typeface="Calibri"/>
              </a:rPr>
              <a:t>11 respondents had previously attended an ARAG meeting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90% (10) respondents found the ARAG meeting 'mostly accessible' or 'fully accessible'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9% (1) respondent found the ARAG meeting 'mostly inaccessible'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3EC569-6654-4202-9B09-7772476E2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06" y="2852914"/>
            <a:ext cx="6372225" cy="361950"/>
          </a:xfrm>
          <a:prstGeom prst="rect">
            <a:avLst/>
          </a:prstGeom>
        </p:spPr>
      </p:pic>
      <p:pic>
        <p:nvPicPr>
          <p:cNvPr id="7" name="Picture 6" descr="A colorful circle with white lines&#10;&#10;Description automatically generated">
            <a:extLst>
              <a:ext uri="{FF2B5EF4-FFF2-40B4-BE49-F238E27FC236}">
                <a16:creationId xmlns:a16="http://schemas.microsoft.com/office/drawing/2014/main" id="{CE4CF8B7-4E2F-D76E-EFE6-811AABB4E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41" y="3219274"/>
            <a:ext cx="2733675" cy="2733675"/>
          </a:xfrm>
          <a:prstGeom prst="rect">
            <a:avLst/>
          </a:prstGeom>
        </p:spPr>
      </p:pic>
      <p:pic>
        <p:nvPicPr>
          <p:cNvPr id="8" name="Picture 7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9127938D-B39F-59D7-2B62-43AD63C32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649" y="3598686"/>
            <a:ext cx="2390775" cy="14668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91DFD2D-9FEF-3ADC-A863-0ADB8D22CA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33" y="278303"/>
            <a:ext cx="9144000" cy="989975"/>
          </a:xfrm>
        </p:spPr>
        <p:txBody>
          <a:bodyPr>
            <a:normAutofit/>
          </a:bodyPr>
          <a:lstStyle/>
          <a:p>
            <a:r>
              <a:rPr lang="en-GB">
                <a:latin typeface="Arial"/>
                <a:cs typeface="Arial"/>
              </a:rPr>
              <a:t>Survey results summary</a:t>
            </a:r>
            <a:br>
              <a:rPr lang="en-GB">
                <a:latin typeface="Arial"/>
                <a:cs typeface="Arial"/>
              </a:rPr>
            </a:br>
            <a:r>
              <a:rPr lang="en-GB" sz="1600" b="0">
                <a:latin typeface="Arial"/>
                <a:cs typeface="Arial"/>
              </a:rPr>
              <a:t>Context - ARAG</a:t>
            </a:r>
            <a:endParaRPr lang="en-GB" sz="1600" b="0"/>
          </a:p>
        </p:txBody>
      </p:sp>
    </p:spTree>
    <p:extLst>
      <p:ext uri="{BB962C8B-B14F-4D97-AF65-F5344CB8AC3E}">
        <p14:creationId xmlns:p14="http://schemas.microsoft.com/office/powerpoint/2010/main" val="91102654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1E64EB-8BD1-942A-DA11-DDEDF9486E7F}"/>
              </a:ext>
            </a:extLst>
          </p:cNvPr>
          <p:cNvSpPr txBox="1"/>
          <p:nvPr/>
        </p:nvSpPr>
        <p:spPr>
          <a:xfrm>
            <a:off x="387761" y="1271266"/>
            <a:ext cx="8415453" cy="506049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Suggestions to improve accessibility to ARAG meetings:</a:t>
            </a:r>
            <a:endParaRPr lang="en-US" b="1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Slides available before the meeting</a:t>
            </a:r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A calmer environment at the meetings - </a:t>
            </a:r>
            <a:r>
              <a:rPr lang="en-US" dirty="0" err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minimise</a:t>
            </a:r>
            <a:r>
              <a:rPr lang="en-US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 external noise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Better awareness of and access to communication aids (</a:t>
            </a:r>
            <a:r>
              <a:rPr lang="en-US" dirty="0" err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eg.</a:t>
            </a:r>
            <a:r>
              <a:rPr lang="en-US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 Cards, white boards)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Hold meetings at weekends our outside work hours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Inform participants of the possibility that there may be non-speaking attendees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Allow participation via text (</a:t>
            </a:r>
            <a:r>
              <a:rPr lang="en-US" dirty="0" err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eg.</a:t>
            </a:r>
            <a:r>
              <a:rPr lang="en-US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 Web forms, text-to-speech, chat apps)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alibri"/>
                <a:ea typeface="Calibri"/>
                <a:cs typeface="Arial"/>
              </a:rPr>
              <a:t>Participants to provide a profile name </a:t>
            </a:r>
            <a:r>
              <a:rPr lang="en-US" kern="1200" baseline="0" dirty="0">
                <a:latin typeface="Calibri"/>
                <a:ea typeface="Calibri"/>
                <a:cs typeface="Arial"/>
              </a:rPr>
              <a:t>or Alias </a:t>
            </a:r>
          </a:p>
          <a:p>
            <a:pPr marL="285750" indent="-285750">
              <a:buFont typeface="Arial"/>
              <a:buChar char="•"/>
            </a:pPr>
            <a:r>
              <a:rPr lang="en-US" kern="1200" baseline="0" dirty="0">
                <a:latin typeface="Calibri"/>
                <a:ea typeface="Calibri"/>
                <a:cs typeface="Arial"/>
              </a:rPr>
              <a:t>Cameras are optional</a:t>
            </a:r>
            <a:r>
              <a:rPr lang="en-US" dirty="0">
                <a:latin typeface="Calibri"/>
                <a:ea typeface="Calibri"/>
                <a:cs typeface="Arial"/>
              </a:rPr>
              <a:t>, facilitators will have cameras on</a:t>
            </a:r>
            <a:endParaRPr lang="en-US" kern="1200" baseline="0" dirty="0">
              <a:latin typeface="Calibri"/>
              <a:ea typeface="Calibri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Calibri"/>
                <a:ea typeface="Calibri"/>
                <a:cs typeface="Arial"/>
              </a:rPr>
              <a:t>Use your virtual hand to indicate you want your chat read out </a:t>
            </a:r>
            <a:r>
              <a:rPr lang="en-US" b="1" dirty="0">
                <a:latin typeface="Calibri"/>
                <a:ea typeface="Calibri"/>
                <a:cs typeface="Arial"/>
              </a:rPr>
              <a:t>or</a:t>
            </a:r>
            <a:r>
              <a:rPr lang="en-US" dirty="0">
                <a:latin typeface="Calibri"/>
                <a:ea typeface="Calibri"/>
                <a:cs typeface="Arial"/>
              </a:rPr>
              <a:t> if you want to speak 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Calibri"/>
                <a:ea typeface="Calibri"/>
                <a:cs typeface="Arial"/>
              </a:rPr>
              <a:t>All chats will be read out aloud 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Calibri"/>
                <a:ea typeface="Calibri"/>
                <a:cs typeface="Arial"/>
              </a:rPr>
              <a:t>Meeting Chair to make it clear when it is someone's turn to speak 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Calibri"/>
                <a:ea typeface="Calibri"/>
                <a:cs typeface="Arial"/>
              </a:rPr>
              <a:t>Participants to Mute microphones at all times unless invited to speak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kern="1200" baseline="0">
              <a:latin typeface="Arial"/>
              <a:cs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C27A7F4-D2EF-001A-C686-57C544E4C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33" y="278303"/>
            <a:ext cx="9144000" cy="989975"/>
          </a:xfrm>
        </p:spPr>
        <p:txBody>
          <a:bodyPr>
            <a:normAutofit/>
          </a:bodyPr>
          <a:lstStyle/>
          <a:p>
            <a:r>
              <a:rPr lang="en-GB">
                <a:latin typeface="Arial"/>
                <a:cs typeface="Arial"/>
              </a:rPr>
              <a:t>Survey results summary</a:t>
            </a:r>
            <a:br>
              <a:rPr lang="en-GB">
                <a:latin typeface="Arial"/>
                <a:cs typeface="Arial"/>
              </a:rPr>
            </a:br>
            <a:r>
              <a:rPr lang="en-GB" sz="1600" b="0">
                <a:latin typeface="Arial"/>
                <a:cs typeface="Arial"/>
              </a:rPr>
              <a:t>Context - ARAG</a:t>
            </a:r>
            <a:endParaRPr lang="en-GB" sz="1600" b="0"/>
          </a:p>
        </p:txBody>
      </p:sp>
    </p:spTree>
    <p:extLst>
      <p:ext uri="{BB962C8B-B14F-4D97-AF65-F5344CB8AC3E}">
        <p14:creationId xmlns:p14="http://schemas.microsoft.com/office/powerpoint/2010/main" val="16197832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1E64EB-8BD1-942A-DA11-DDEDF9486E7F}"/>
              </a:ext>
            </a:extLst>
          </p:cNvPr>
          <p:cNvSpPr txBox="1"/>
          <p:nvPr/>
        </p:nvSpPr>
        <p:spPr>
          <a:xfrm>
            <a:off x="387598" y="1494623"/>
            <a:ext cx="639365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Calibri"/>
                <a:cs typeface="Calibri"/>
              </a:rPr>
              <a:t>What </a:t>
            </a:r>
            <a:r>
              <a:rPr lang="en-US" b="1">
                <a:solidFill>
                  <a:srgbClr val="242424"/>
                </a:solidFill>
                <a:ea typeface="Calibri"/>
                <a:cs typeface="Calibri"/>
              </a:rPr>
              <a:t>health care services do you find difficult to access? </a:t>
            </a:r>
            <a:r>
              <a:rPr lang="en-US" b="1">
                <a:ea typeface="Calibri"/>
                <a:cs typeface="Calibri"/>
              </a:rPr>
              <a:t> 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BDDEF90-E6C9-E27D-2A5D-8B8AAF9D2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33" y="278303"/>
            <a:ext cx="9144000" cy="989975"/>
          </a:xfrm>
        </p:spPr>
        <p:txBody>
          <a:bodyPr>
            <a:normAutofit/>
          </a:bodyPr>
          <a:lstStyle/>
          <a:p>
            <a:r>
              <a:rPr lang="en-GB">
                <a:latin typeface="Arial"/>
                <a:cs typeface="Arial"/>
              </a:rPr>
              <a:t>Survey results summary</a:t>
            </a:r>
            <a:br>
              <a:rPr lang="en-GB">
                <a:latin typeface="Arial"/>
                <a:cs typeface="Arial"/>
              </a:rPr>
            </a:br>
            <a:r>
              <a:rPr lang="en-GB" sz="1600" b="0">
                <a:latin typeface="Arial"/>
                <a:cs typeface="Arial"/>
              </a:rPr>
              <a:t>Health Services</a:t>
            </a:r>
            <a:endParaRPr lang="en-GB" sz="1600" b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8CB72-A385-2B6D-595D-F13EBC19A446}"/>
              </a:ext>
            </a:extLst>
          </p:cNvPr>
          <p:cNvSpPr txBox="1"/>
          <p:nvPr/>
        </p:nvSpPr>
        <p:spPr>
          <a:xfrm>
            <a:off x="8488105" y="2718720"/>
            <a:ext cx="274320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76% (22) GP</a:t>
            </a:r>
          </a:p>
          <a:p>
            <a:r>
              <a:rPr lang="en-US">
                <a:ea typeface="Calibri"/>
                <a:cs typeface="Calibri"/>
              </a:rPr>
              <a:t>66% (19) Dentist</a:t>
            </a:r>
          </a:p>
          <a:p>
            <a:r>
              <a:rPr lang="en-US">
                <a:ea typeface="Calibri"/>
                <a:cs typeface="Calibri"/>
              </a:rPr>
              <a:t>59% (17) Hospital</a:t>
            </a:r>
          </a:p>
          <a:p>
            <a:r>
              <a:rPr lang="en-US">
                <a:ea typeface="Calibri"/>
                <a:cs typeface="Calibri"/>
              </a:rPr>
              <a:t>55% (16) Pharmacy</a:t>
            </a:r>
          </a:p>
          <a:p>
            <a:r>
              <a:rPr lang="en-US">
                <a:ea typeface="Calibri"/>
                <a:cs typeface="Calibri"/>
              </a:rPr>
              <a:t>45% (13) Optometrist</a:t>
            </a:r>
          </a:p>
          <a:p>
            <a:r>
              <a:rPr lang="en-US">
                <a:ea typeface="Calibri"/>
                <a:cs typeface="Calibri"/>
              </a:rPr>
              <a:t>14% (4)  None</a:t>
            </a:r>
          </a:p>
          <a:p>
            <a:r>
              <a:rPr lang="en-US">
                <a:ea typeface="Calibri"/>
                <a:cs typeface="Calibri"/>
              </a:rPr>
              <a:t>10% (3)  Other</a:t>
            </a:r>
          </a:p>
        </p:txBody>
      </p:sp>
      <p:pic>
        <p:nvPicPr>
          <p:cNvPr id="8" name="Picture 7" descr="A graph of services&#10;&#10;Description automatically generated">
            <a:extLst>
              <a:ext uri="{FF2B5EF4-FFF2-40B4-BE49-F238E27FC236}">
                <a16:creationId xmlns:a16="http://schemas.microsoft.com/office/drawing/2014/main" id="{761BBCED-1DCA-FEF9-8BC9-401098CF9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34" y="1896637"/>
            <a:ext cx="7772400" cy="402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7395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1E64EB-8BD1-942A-DA11-DDEDF9486E7F}"/>
              </a:ext>
            </a:extLst>
          </p:cNvPr>
          <p:cNvSpPr txBox="1"/>
          <p:nvPr/>
        </p:nvSpPr>
        <p:spPr>
          <a:xfrm>
            <a:off x="528112" y="1268278"/>
            <a:ext cx="9320849" cy="49090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What changes in these service provisions would make these services more accessible for you?</a:t>
            </a:r>
            <a:r>
              <a:rPr lang="en-US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 </a:t>
            </a:r>
            <a:endParaRPr lang="en-US">
              <a:latin typeface="Calibri"/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 u="sng">
                <a:ea typeface="Calibri"/>
                <a:cs typeface="Calibri"/>
              </a:rPr>
              <a:t>Suggestions from the survey: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Clinicians should explain what they are doing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Inform staff in advance about any potential problems relating to situational mutism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Reminders about appointments and the ability to change them online or over the phone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Longer appointment times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ea typeface="Calibri"/>
                <a:cs typeface="Calibri"/>
              </a:rPr>
              <a:t>Using plain language and visual aids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ea typeface="Calibri"/>
                <a:cs typeface="Calibri"/>
              </a:rPr>
              <a:t>Having an advocate* accompany you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ea typeface="Calibri"/>
                <a:cs typeface="Calibri"/>
              </a:rPr>
              <a:t>Being able to self-refer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ea typeface="Calibri"/>
                <a:cs typeface="Calibri"/>
              </a:rPr>
              <a:t>Access to a quiet room</a:t>
            </a:r>
          </a:p>
          <a:p>
            <a:endParaRPr lang="en-US" sz="160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  <a:p>
            <a:r>
              <a:rPr lang="en-US" u="sng">
                <a:ea typeface="Calibri"/>
                <a:cs typeface="Calibri"/>
              </a:rPr>
              <a:t>Suggestions from the follow up meeting on 2 December 2024: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ea typeface="Calibri"/>
                <a:cs typeface="Calibri"/>
              </a:rPr>
              <a:t>GPs require more training on autism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ea typeface="Calibri"/>
                <a:cs typeface="Calibri"/>
              </a:rPr>
              <a:t>Special care dentists are a good option for autistic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ea typeface="Calibri"/>
                <a:cs typeface="Calibri"/>
              </a:rPr>
              <a:t>Access to a "quiet room" at A&amp;E would be useful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0C35D2-E6ED-4300-433C-9CB0FC911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33" y="278303"/>
            <a:ext cx="9144000" cy="989975"/>
          </a:xfrm>
        </p:spPr>
        <p:txBody>
          <a:bodyPr>
            <a:normAutofit/>
          </a:bodyPr>
          <a:lstStyle/>
          <a:p>
            <a:r>
              <a:rPr lang="en-GB">
                <a:latin typeface="Arial"/>
                <a:cs typeface="Arial"/>
              </a:rPr>
              <a:t>Survey results &amp; meeting summary</a:t>
            </a:r>
            <a:br>
              <a:rPr lang="en-GB">
                <a:latin typeface="Arial"/>
                <a:cs typeface="Arial"/>
              </a:rPr>
            </a:br>
            <a:r>
              <a:rPr lang="en-GB" sz="1600" b="0">
                <a:latin typeface="Arial"/>
                <a:cs typeface="Arial"/>
              </a:rPr>
              <a:t>Health Services</a:t>
            </a:r>
            <a:endParaRPr lang="en-GB" sz="1600" b="0"/>
          </a:p>
        </p:txBody>
      </p:sp>
    </p:spTree>
    <p:extLst>
      <p:ext uri="{BB962C8B-B14F-4D97-AF65-F5344CB8AC3E}">
        <p14:creationId xmlns:p14="http://schemas.microsoft.com/office/powerpoint/2010/main" val="1313348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1E64EB-8BD1-942A-DA11-DDEDF9486E7F}"/>
              </a:ext>
            </a:extLst>
          </p:cNvPr>
          <p:cNvSpPr txBox="1"/>
          <p:nvPr/>
        </p:nvSpPr>
        <p:spPr>
          <a:xfrm>
            <a:off x="390565" y="1454830"/>
            <a:ext cx="973901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Calibri"/>
                <a:cs typeface="Calibri"/>
              </a:rPr>
              <a:t>What </a:t>
            </a:r>
            <a:r>
              <a:rPr lang="en-US" b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Newham Council Services do you find difficult to access? </a:t>
            </a:r>
            <a:r>
              <a:rPr lang="en-US" b="1">
                <a:ea typeface="Calibri"/>
                <a:cs typeface="Calibri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7D165E-6028-9D94-BE37-7AA58CCBD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33" y="278303"/>
            <a:ext cx="9144000" cy="989975"/>
          </a:xfrm>
        </p:spPr>
        <p:txBody>
          <a:bodyPr>
            <a:normAutofit/>
          </a:bodyPr>
          <a:lstStyle/>
          <a:p>
            <a:r>
              <a:rPr lang="en-GB">
                <a:latin typeface="Arial"/>
                <a:cs typeface="Arial"/>
              </a:rPr>
              <a:t>Survey results summary</a:t>
            </a:r>
            <a:br>
              <a:rPr lang="en-GB">
                <a:latin typeface="Arial"/>
                <a:cs typeface="Arial"/>
              </a:rPr>
            </a:br>
            <a:r>
              <a:rPr lang="en-GB" sz="1600" b="0">
                <a:latin typeface="Arial"/>
                <a:cs typeface="Arial"/>
              </a:rPr>
              <a:t>Council Services</a:t>
            </a:r>
            <a:endParaRPr lang="en-GB" sz="1600" b="0"/>
          </a:p>
        </p:txBody>
      </p:sp>
      <p:graphicFrame>
        <p:nvGraphicFramePr>
          <p:cNvPr id="6" name="Chart 5" descr="Chart type: Clustered Column. 'Field2'&#10;&#10;Description automatically generated">
            <a:extLst>
              <a:ext uri="{FF2B5EF4-FFF2-40B4-BE49-F238E27FC236}">
                <a16:creationId xmlns:a16="http://schemas.microsoft.com/office/drawing/2014/main" id="{30580194-CE6D-BEAE-3CD5-EF6C29C9F6EA}"/>
              </a:ext>
              <a:ext uri="{147F2762-F138-4A5C-976F-8EAC2B608ADB}">
                <a16:predDERef xmlns:a16="http://schemas.microsoft.com/office/drawing/2014/main" pred="{F68688B6-6108-13C8-F042-7FACD7D5A1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827108"/>
              </p:ext>
            </p:extLst>
          </p:nvPr>
        </p:nvGraphicFramePr>
        <p:xfrm>
          <a:off x="395827" y="1817029"/>
          <a:ext cx="7125598" cy="464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4BEB52D-36D0-AA73-E861-9B52CB0A3D79}"/>
              </a:ext>
            </a:extLst>
          </p:cNvPr>
          <p:cNvSpPr txBox="1"/>
          <p:nvPr/>
        </p:nvSpPr>
        <p:spPr>
          <a:xfrm>
            <a:off x="8545614" y="1856078"/>
            <a:ext cx="3073879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52% (15) ASC Access Team</a:t>
            </a:r>
          </a:p>
          <a:p>
            <a:r>
              <a:rPr lang="en-US">
                <a:ea typeface="Calibri"/>
                <a:cs typeface="Calibri"/>
              </a:rPr>
              <a:t>45% (13) Our Newham</a:t>
            </a:r>
          </a:p>
          <a:p>
            <a:r>
              <a:rPr lang="en-US">
                <a:ea typeface="Calibri"/>
                <a:cs typeface="Calibri"/>
              </a:rPr>
              <a:t>45% (13) Council Tax</a:t>
            </a:r>
          </a:p>
          <a:p>
            <a:r>
              <a:rPr lang="en-US">
                <a:ea typeface="Calibri"/>
                <a:cs typeface="Calibri"/>
              </a:rPr>
              <a:t>45% (13) Housing Benefit</a:t>
            </a:r>
          </a:p>
          <a:p>
            <a:r>
              <a:rPr lang="en-US">
                <a:ea typeface="Calibri"/>
                <a:cs typeface="Calibri"/>
              </a:rPr>
              <a:t>41% (12) Contact Centre</a:t>
            </a:r>
          </a:p>
          <a:p>
            <a:r>
              <a:rPr lang="en-US">
                <a:ea typeface="Calibri"/>
                <a:cs typeface="Calibri"/>
              </a:rPr>
              <a:t>38% (11)  Newham Homes</a:t>
            </a:r>
          </a:p>
          <a:p>
            <a:r>
              <a:rPr lang="en-US">
                <a:ea typeface="Calibri"/>
                <a:cs typeface="Calibri"/>
              </a:rPr>
              <a:t>34% (10)  Send</a:t>
            </a:r>
          </a:p>
          <a:p>
            <a:r>
              <a:rPr lang="en-US">
                <a:ea typeface="Calibri"/>
                <a:cs typeface="Calibri"/>
              </a:rPr>
              <a:t>34% (10) Specialist Ed. Service</a:t>
            </a:r>
          </a:p>
          <a:p>
            <a:r>
              <a:rPr lang="en-US">
                <a:ea typeface="Calibri"/>
                <a:cs typeface="Calibri"/>
              </a:rPr>
              <a:t>31% (9) Parking</a:t>
            </a:r>
          </a:p>
          <a:p>
            <a:r>
              <a:rPr lang="en-US">
                <a:ea typeface="Calibri"/>
                <a:cs typeface="Calibri"/>
              </a:rPr>
              <a:t>31% (9) None</a:t>
            </a:r>
          </a:p>
          <a:p>
            <a:r>
              <a:rPr lang="en-US">
                <a:ea typeface="Calibri"/>
                <a:cs typeface="Calibri"/>
              </a:rPr>
              <a:t>03% (1) Children Services</a:t>
            </a:r>
          </a:p>
        </p:txBody>
      </p:sp>
    </p:spTree>
    <p:extLst>
      <p:ext uri="{BB962C8B-B14F-4D97-AF65-F5344CB8AC3E}">
        <p14:creationId xmlns:p14="http://schemas.microsoft.com/office/powerpoint/2010/main" val="3232905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4ADD228A-ABD7-4D49-BECA-5B022A830E6C}"/>
    </a:ext>
  </a:extLst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E46DC8D6-422B-42CA-89CE-6D9ECA5D70A9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BEFB6FB3-EA38-4BF3-9E00-32E43FC7E35D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D58FF817-602D-41F6-AB37-FC625162B8E1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0EF97546-A04C-4908-BD1E-5122638CC080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E46DC8D6-422B-42CA-89CE-6D9ECA5D70A9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a Fairer Newham Power Point Template V3" id="{2EF6E8B9-C78A-4DA0-B987-F27D4B74709F}" vid="{1A96C7E9-AD91-4F90-97C2-DB84174C579E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C377730F39284E8245B67425C55569" ma:contentTypeVersion="14" ma:contentTypeDescription="Create a new document." ma:contentTypeScope="" ma:versionID="34b5479657974a663b9c9639b4353bd9">
  <xsd:schema xmlns:xsd="http://www.w3.org/2001/XMLSchema" xmlns:xs="http://www.w3.org/2001/XMLSchema" xmlns:p="http://schemas.microsoft.com/office/2006/metadata/properties" xmlns:ns2="40379eff-0884-4acb-8759-e569ca95c6b1" xmlns:ns3="b8edb0c4-4dfc-4940-a5bb-49e39d1a529f" targetNamespace="http://schemas.microsoft.com/office/2006/metadata/properties" ma:root="true" ma:fieldsID="7e24c7e3cec6ef1f254fa456a4ff6f0b" ns2:_="" ns3:_="">
    <xsd:import namespace="40379eff-0884-4acb-8759-e569ca95c6b1"/>
    <xsd:import namespace="b8edb0c4-4dfc-4940-a5bb-49e39d1a52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79eff-0884-4acb-8759-e569ca95c6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7ef2803-65c2-4b30-b947-d41ffc5004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edb0c4-4dfc-4940-a5bb-49e39d1a529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17ab932-ef8c-47ba-90bd-eee7dc89c41a}" ma:internalName="TaxCatchAll" ma:showField="CatchAllData" ma:web="b8edb0c4-4dfc-4940-a5bb-49e39d1a52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edb0c4-4dfc-4940-a5bb-49e39d1a529f" xsi:nil="true"/>
    <lcf76f155ced4ddcb4097134ff3c332f xmlns="40379eff-0884-4acb-8759-e569ca95c6b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D845E0-9ED0-42E6-8ACF-29B6FDFA3FF4}">
  <ds:schemaRefs>
    <ds:schemaRef ds:uri="40379eff-0884-4acb-8759-e569ca95c6b1"/>
    <ds:schemaRef ds:uri="b8edb0c4-4dfc-4940-a5bb-49e39d1a529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C7D5166-84A9-4705-97CC-DFA80695DD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D02317-CF5E-42A8-B3B9-6A2C8BE8E299}">
  <ds:schemaRefs>
    <ds:schemaRef ds:uri="40379eff-0884-4acb-8759-e569ca95c6b1"/>
    <ds:schemaRef ds:uri="b8edb0c4-4dfc-4940-a5bb-49e39d1a529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13</Slides>
  <Notes>1</Notes>
  <HiddenSlides>0</HiddenSlide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Office Theme</vt:lpstr>
      <vt:lpstr>4_Custom Design</vt:lpstr>
      <vt:lpstr>Custom Design</vt:lpstr>
      <vt:lpstr>1_Custom Design</vt:lpstr>
      <vt:lpstr>2_Custom Design</vt:lpstr>
      <vt:lpstr>3_Custom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PowerPoint Presentation</vt:lpstr>
      <vt:lpstr>Survey results summary Context - Respondents</vt:lpstr>
      <vt:lpstr>Survey results summary Context - Respondents</vt:lpstr>
      <vt:lpstr>Survey results summary Context - ARAG</vt:lpstr>
      <vt:lpstr>Survey results summary Context - ARAG</vt:lpstr>
      <vt:lpstr>Survey results summary Context - ARAG</vt:lpstr>
      <vt:lpstr>Survey results summary Health Services</vt:lpstr>
      <vt:lpstr>Survey results &amp; meeting summary Health Services</vt:lpstr>
      <vt:lpstr>Survey results summary Council Services</vt:lpstr>
      <vt:lpstr>Survey results &amp; meeting summary Council Services</vt:lpstr>
      <vt:lpstr>Survey results summary Local Services</vt:lpstr>
      <vt:lpstr>Survey results &amp; meeting summary Local Services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</dc:title>
  <dc:creator>Inderjit Puaar</dc:creator>
  <cp:revision>20</cp:revision>
  <dcterms:created xsi:type="dcterms:W3CDTF">2023-10-09T13:23:20Z</dcterms:created>
  <dcterms:modified xsi:type="dcterms:W3CDTF">2024-12-24T13:08:35Z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0x01010045C377730F39284E8245B67425C55569</vt:lpwstr>
  </property>
  <property fmtid="{D5CDD505-2E9C-101B-9397-08002B2CF9AE}" pid="3" name="MediaServiceImageTags">
    <vt:lpwstr/>
  </property>
  <property fmtid="{D5CDD505-2E9C-101B-9397-08002B2CF9AE}" pid="4" name="IntranetKeywords">
    <vt:lpwstr/>
  </property>
  <property fmtid="{D5CDD505-2E9C-101B-9397-08002B2CF9AE}" pid="5" name="NeedHelpWithTopic">
    <vt:lpwstr/>
  </property>
</Properties>
</file>