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23"/>
  </p:notesMasterIdLst>
  <p:sldIdLst>
    <p:sldId id="271" r:id="rId16"/>
    <p:sldId id="266" r:id="rId17"/>
    <p:sldId id="272" r:id="rId18"/>
    <p:sldId id="278" r:id="rId19"/>
    <p:sldId id="275" r:id="rId20"/>
    <p:sldId id="279"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ma Ghouse" initials="SG" lastIdx="13" clrIdx="0">
    <p:extLst>
      <p:ext uri="{19B8F6BF-5375-455C-9EA6-DF929625EA0E}">
        <p15:presenceInfo xmlns:p15="http://schemas.microsoft.com/office/powerpoint/2012/main" userId="S-1-5-21-2032500944-680512171-4281770524-36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A1B"/>
    <a:srgbClr val="006B6F"/>
    <a:srgbClr val="00A09D"/>
    <a:srgbClr val="469DA0"/>
    <a:srgbClr val="3DA1A0"/>
    <a:srgbClr val="1EA18B"/>
    <a:srgbClr val="1C816F"/>
    <a:srgbClr val="4C9789"/>
    <a:srgbClr val="00584A"/>
    <a:srgbClr val="005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EE626-E264-E453-398D-B153C5BE435D}" v="53" dt="2025-02-05T16:24:51.596"/>
    <p1510:client id="{457188AF-1980-1429-0A8D-F8231BDADC76}" v="20" dt="2025-02-05T15:34:44.968"/>
    <p1510:client id="{5362AC78-3074-C04E-3C88-AD5491553174}" v="40" dt="2025-02-05T16:57:54.832"/>
    <p1510:client id="{FBEC0954-FDFD-F728-6A90-49F64CB4EB6E}" v="8" dt="2025-02-05T16:25:00.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Drummond" userId="S::lydia.drummond@newham.gov.uk::5da7301a-acad-4a09-a083-854823abb836" providerId="AD" clId="Web-{3A9618BF-4BA6-7C32-4AA6-1DE4CF8C4C1F}"/>
    <pc:docChg chg="modSld">
      <pc:chgData name="Lydia Drummond" userId="S::lydia.drummond@newham.gov.uk::5da7301a-acad-4a09-a083-854823abb836" providerId="AD" clId="Web-{3A9618BF-4BA6-7C32-4AA6-1DE4CF8C4C1F}" dt="2025-01-29T09:13:05.585" v="2" actId="1076"/>
      <pc:docMkLst>
        <pc:docMk/>
      </pc:docMkLst>
      <pc:sldChg chg="addSp modSp">
        <pc:chgData name="Lydia Drummond" userId="S::lydia.drummond@newham.gov.uk::5da7301a-acad-4a09-a083-854823abb836" providerId="AD" clId="Web-{3A9618BF-4BA6-7C32-4AA6-1DE4CF8C4C1F}" dt="2025-01-29T09:13:05.585" v="2" actId="1076"/>
        <pc:sldMkLst>
          <pc:docMk/>
          <pc:sldMk cId="2166837167" sldId="266"/>
        </pc:sldMkLst>
        <pc:picChg chg="add mod">
          <ac:chgData name="Lydia Drummond" userId="S::lydia.drummond@newham.gov.uk::5da7301a-acad-4a09-a083-854823abb836" providerId="AD" clId="Web-{3A9618BF-4BA6-7C32-4AA6-1DE4CF8C4C1F}" dt="2025-01-29T09:13:05.585" v="2" actId="1076"/>
          <ac:picMkLst>
            <pc:docMk/>
            <pc:sldMk cId="2166837167" sldId="266"/>
            <ac:picMk id="3" creationId="{13AAA1B0-9D16-B4DD-7A96-FA364521DC6B}"/>
          </ac:picMkLst>
        </pc:picChg>
      </pc:sldChg>
    </pc:docChg>
  </pc:docChgLst>
  <pc:docChgLst>
    <pc:chgData name="Lydia Drummond" userId="S::lydia.drummond@newham.gov.uk::5da7301a-acad-4a09-a083-854823abb836" providerId="AD" clId="Web-{457188AF-1980-1429-0A8D-F8231BDADC76}"/>
    <pc:docChg chg="modSld">
      <pc:chgData name="Lydia Drummond" userId="S::lydia.drummond@newham.gov.uk::5da7301a-acad-4a09-a083-854823abb836" providerId="AD" clId="Web-{457188AF-1980-1429-0A8D-F8231BDADC76}" dt="2025-02-05T15:34:41.140" v="8" actId="20577"/>
      <pc:docMkLst>
        <pc:docMk/>
      </pc:docMkLst>
      <pc:sldChg chg="modSp">
        <pc:chgData name="Lydia Drummond" userId="S::lydia.drummond@newham.gov.uk::5da7301a-acad-4a09-a083-854823abb836" providerId="AD" clId="Web-{457188AF-1980-1429-0A8D-F8231BDADC76}" dt="2025-02-05T15:34:20.061" v="6" actId="20577"/>
        <pc:sldMkLst>
          <pc:docMk/>
          <pc:sldMk cId="3320593998" sldId="275"/>
        </pc:sldMkLst>
        <pc:spChg chg="mod">
          <ac:chgData name="Lydia Drummond" userId="S::lydia.drummond@newham.gov.uk::5da7301a-acad-4a09-a083-854823abb836" providerId="AD" clId="Web-{457188AF-1980-1429-0A8D-F8231BDADC76}" dt="2025-02-05T15:34:20.061" v="6" actId="20577"/>
          <ac:spMkLst>
            <pc:docMk/>
            <pc:sldMk cId="3320593998" sldId="275"/>
            <ac:spMk id="4" creationId="{00000000-0000-0000-0000-000000000000}"/>
          </ac:spMkLst>
        </pc:spChg>
      </pc:sldChg>
      <pc:sldChg chg="modSp">
        <pc:chgData name="Lydia Drummond" userId="S::lydia.drummond@newham.gov.uk::5da7301a-acad-4a09-a083-854823abb836" providerId="AD" clId="Web-{457188AF-1980-1429-0A8D-F8231BDADC76}" dt="2025-02-05T15:34:41.140" v="8" actId="20577"/>
        <pc:sldMkLst>
          <pc:docMk/>
          <pc:sldMk cId="1287130967" sldId="276"/>
        </pc:sldMkLst>
        <pc:spChg chg="mod">
          <ac:chgData name="Lydia Drummond" userId="S::lydia.drummond@newham.gov.uk::5da7301a-acad-4a09-a083-854823abb836" providerId="AD" clId="Web-{457188AF-1980-1429-0A8D-F8231BDADC76}" dt="2025-02-05T15:34:41.140" v="8" actId="20577"/>
          <ac:spMkLst>
            <pc:docMk/>
            <pc:sldMk cId="1287130967" sldId="276"/>
            <ac:spMk id="2" creationId="{2435F666-64BB-1DFF-06F3-4B233AA0DE30}"/>
          </ac:spMkLst>
        </pc:spChg>
      </pc:sldChg>
      <pc:sldChg chg="modSp">
        <pc:chgData name="Lydia Drummond" userId="S::lydia.drummond@newham.gov.uk::5da7301a-acad-4a09-a083-854823abb836" providerId="AD" clId="Web-{457188AF-1980-1429-0A8D-F8231BDADC76}" dt="2025-02-05T15:34:36.687" v="7" actId="20577"/>
        <pc:sldMkLst>
          <pc:docMk/>
          <pc:sldMk cId="1992758301" sldId="279"/>
        </pc:sldMkLst>
        <pc:spChg chg="mod">
          <ac:chgData name="Lydia Drummond" userId="S::lydia.drummond@newham.gov.uk::5da7301a-acad-4a09-a083-854823abb836" providerId="AD" clId="Web-{457188AF-1980-1429-0A8D-F8231BDADC76}" dt="2025-02-05T15:34:36.687" v="7" actId="20577"/>
          <ac:spMkLst>
            <pc:docMk/>
            <pc:sldMk cId="1992758301" sldId="279"/>
            <ac:spMk id="2" creationId="{2435F666-64BB-1DFF-06F3-4B233AA0DE30}"/>
          </ac:spMkLst>
        </pc:spChg>
      </pc:sldChg>
    </pc:docChg>
  </pc:docChgLst>
  <pc:docChgLst>
    <pc:chgData name="Lydia Drummond" userId="S::lydia.drummond@newham.gov.uk::5da7301a-acad-4a09-a083-854823abb836" providerId="AD" clId="Web-{81A96094-0D46-21E7-6707-AB979B43FE73}"/>
    <pc:docChg chg="modSld">
      <pc:chgData name="Lydia Drummond" userId="S::lydia.drummond@newham.gov.uk::5da7301a-acad-4a09-a083-854823abb836" providerId="AD" clId="Web-{81A96094-0D46-21E7-6707-AB979B43FE73}" dt="2025-01-28T23:45:43.109" v="621" actId="20577"/>
      <pc:docMkLst>
        <pc:docMk/>
      </pc:docMkLst>
      <pc:sldChg chg="modSp">
        <pc:chgData name="Lydia Drummond" userId="S::lydia.drummond@newham.gov.uk::5da7301a-acad-4a09-a083-854823abb836" providerId="AD" clId="Web-{81A96094-0D46-21E7-6707-AB979B43FE73}" dt="2025-01-28T23:43:28.261" v="565" actId="20577"/>
        <pc:sldMkLst>
          <pc:docMk/>
          <pc:sldMk cId="2166837167" sldId="266"/>
        </pc:sldMkLst>
        <pc:spChg chg="mod">
          <ac:chgData name="Lydia Drummond" userId="S::lydia.drummond@newham.gov.uk::5da7301a-acad-4a09-a083-854823abb836" providerId="AD" clId="Web-{81A96094-0D46-21E7-6707-AB979B43FE73}" dt="2025-01-28T23:43:28.261" v="565" actId="20577"/>
          <ac:spMkLst>
            <pc:docMk/>
            <pc:sldMk cId="2166837167" sldId="266"/>
            <ac:spMk id="2" creationId="{00000000-0000-0000-0000-000000000000}"/>
          </ac:spMkLst>
        </pc:spChg>
      </pc:sldChg>
      <pc:sldChg chg="modSp">
        <pc:chgData name="Lydia Drummond" userId="S::lydia.drummond@newham.gov.uk::5da7301a-acad-4a09-a083-854823abb836" providerId="AD" clId="Web-{81A96094-0D46-21E7-6707-AB979B43FE73}" dt="2025-01-28T23:29:23.316" v="17" actId="20577"/>
        <pc:sldMkLst>
          <pc:docMk/>
          <pc:sldMk cId="3976754560" sldId="271"/>
        </pc:sldMkLst>
        <pc:spChg chg="mod">
          <ac:chgData name="Lydia Drummond" userId="S::lydia.drummond@newham.gov.uk::5da7301a-acad-4a09-a083-854823abb836" providerId="AD" clId="Web-{81A96094-0D46-21E7-6707-AB979B43FE73}" dt="2025-01-28T23:29:23.316" v="17" actId="20577"/>
          <ac:spMkLst>
            <pc:docMk/>
            <pc:sldMk cId="3976754560" sldId="271"/>
            <ac:spMk id="2" creationId="{457C80CF-ED64-8684-EDA6-4ACA25DC256D}"/>
          </ac:spMkLst>
        </pc:spChg>
      </pc:sldChg>
      <pc:sldChg chg="delSp modSp">
        <pc:chgData name="Lydia Drummond" userId="S::lydia.drummond@newham.gov.uk::5da7301a-acad-4a09-a083-854823abb836" providerId="AD" clId="Web-{81A96094-0D46-21E7-6707-AB979B43FE73}" dt="2025-01-28T23:44:13.637" v="598" actId="20577"/>
        <pc:sldMkLst>
          <pc:docMk/>
          <pc:sldMk cId="591015836" sldId="272"/>
        </pc:sldMkLst>
        <pc:spChg chg="mod">
          <ac:chgData name="Lydia Drummond" userId="S::lydia.drummond@newham.gov.uk::5da7301a-acad-4a09-a083-854823abb836" providerId="AD" clId="Web-{81A96094-0D46-21E7-6707-AB979B43FE73}" dt="2025-01-28T23:44:13.637" v="598" actId="20577"/>
          <ac:spMkLst>
            <pc:docMk/>
            <pc:sldMk cId="591015836" sldId="272"/>
            <ac:spMk id="7" creationId="{00000000-0000-0000-0000-000000000000}"/>
          </ac:spMkLst>
        </pc:spChg>
      </pc:sldChg>
      <pc:sldChg chg="modSp">
        <pc:chgData name="Lydia Drummond" userId="S::lydia.drummond@newham.gov.uk::5da7301a-acad-4a09-a083-854823abb836" providerId="AD" clId="Web-{81A96094-0D46-21E7-6707-AB979B43FE73}" dt="2025-01-28T23:42:37.540" v="529" actId="20577"/>
        <pc:sldMkLst>
          <pc:docMk/>
          <pc:sldMk cId="3320593998" sldId="275"/>
        </pc:sldMkLst>
        <pc:spChg chg="mod">
          <ac:chgData name="Lydia Drummond" userId="S::lydia.drummond@newham.gov.uk::5da7301a-acad-4a09-a083-854823abb836" providerId="AD" clId="Web-{81A96094-0D46-21E7-6707-AB979B43FE73}" dt="2025-01-28T23:36:12.574" v="69" actId="20577"/>
          <ac:spMkLst>
            <pc:docMk/>
            <pc:sldMk cId="3320593998" sldId="275"/>
            <ac:spMk id="2" creationId="{2435F666-64BB-1DFF-06F3-4B233AA0DE30}"/>
          </ac:spMkLst>
        </pc:spChg>
        <pc:spChg chg="mod">
          <ac:chgData name="Lydia Drummond" userId="S::lydia.drummond@newham.gov.uk::5da7301a-acad-4a09-a083-854823abb836" providerId="AD" clId="Web-{81A96094-0D46-21E7-6707-AB979B43FE73}" dt="2025-01-28T23:42:37.540" v="529" actId="20577"/>
          <ac:spMkLst>
            <pc:docMk/>
            <pc:sldMk cId="3320593998" sldId="275"/>
            <ac:spMk id="4" creationId="{00000000-0000-0000-0000-000000000000}"/>
          </ac:spMkLst>
        </pc:spChg>
      </pc:sldChg>
      <pc:sldChg chg="modSp">
        <pc:chgData name="Lydia Drummond" userId="S::lydia.drummond@newham.gov.uk::5da7301a-acad-4a09-a083-854823abb836" providerId="AD" clId="Web-{81A96094-0D46-21E7-6707-AB979B43FE73}" dt="2025-01-28T23:44:50.373" v="614" actId="14100"/>
        <pc:sldMkLst>
          <pc:docMk/>
          <pc:sldMk cId="1287130967" sldId="276"/>
        </pc:sldMkLst>
        <pc:spChg chg="mod">
          <ac:chgData name="Lydia Drummond" userId="S::lydia.drummond@newham.gov.uk::5da7301a-acad-4a09-a083-854823abb836" providerId="AD" clId="Web-{81A96094-0D46-21E7-6707-AB979B43FE73}" dt="2025-01-28T23:44:50.373" v="614" actId="14100"/>
          <ac:spMkLst>
            <pc:docMk/>
            <pc:sldMk cId="1287130967" sldId="276"/>
            <ac:spMk id="2" creationId="{2435F666-64BB-1DFF-06F3-4B233AA0DE30}"/>
          </ac:spMkLst>
        </pc:spChg>
        <pc:spChg chg="mod">
          <ac:chgData name="Lydia Drummond" userId="S::lydia.drummond@newham.gov.uk::5da7301a-acad-4a09-a083-854823abb836" providerId="AD" clId="Web-{81A96094-0D46-21E7-6707-AB979B43FE73}" dt="2025-01-28T23:33:54.922" v="21" actId="20577"/>
          <ac:spMkLst>
            <pc:docMk/>
            <pc:sldMk cId="1287130967" sldId="276"/>
            <ac:spMk id="6" creationId="{00000000-0000-0000-0000-000000000000}"/>
          </ac:spMkLst>
        </pc:spChg>
      </pc:sldChg>
      <pc:sldChg chg="delSp modSp">
        <pc:chgData name="Lydia Drummond" userId="S::lydia.drummond@newham.gov.uk::5da7301a-acad-4a09-a083-854823abb836" providerId="AD" clId="Web-{81A96094-0D46-21E7-6707-AB979B43FE73}" dt="2025-01-28T23:45:43.109" v="621" actId="20577"/>
        <pc:sldMkLst>
          <pc:docMk/>
          <pc:sldMk cId="4060815786" sldId="277"/>
        </pc:sldMkLst>
      </pc:sldChg>
      <pc:sldChg chg="modSp">
        <pc:chgData name="Lydia Drummond" userId="S::lydia.drummond@newham.gov.uk::5da7301a-acad-4a09-a083-854823abb836" providerId="AD" clId="Web-{81A96094-0D46-21E7-6707-AB979B43FE73}" dt="2025-01-28T23:44:30.263" v="604" actId="20577"/>
        <pc:sldMkLst>
          <pc:docMk/>
          <pc:sldMk cId="3466601701" sldId="278"/>
        </pc:sldMkLst>
        <pc:spChg chg="mod">
          <ac:chgData name="Lydia Drummond" userId="S::lydia.drummond@newham.gov.uk::5da7301a-acad-4a09-a083-854823abb836" providerId="AD" clId="Web-{81A96094-0D46-21E7-6707-AB979B43FE73}" dt="2025-01-28T23:44:30.263" v="604" actId="20577"/>
          <ac:spMkLst>
            <pc:docMk/>
            <pc:sldMk cId="3466601701" sldId="278"/>
            <ac:spMk id="3" creationId="{00000000-0000-0000-0000-000000000000}"/>
          </ac:spMkLst>
        </pc:spChg>
      </pc:sldChg>
    </pc:docChg>
  </pc:docChgLst>
  <pc:docChgLst>
    <pc:chgData name="Nora Ahmed" userId="S::nora.ahmed@newham.gov.uk::ffb33c1f-0ab7-4b05-99a9-8463a0940510" providerId="AD" clId="Web-{64847201-2E1E-F630-CD2C-AD7863A714C2}"/>
    <pc:docChg chg="modSld">
      <pc:chgData name="Nora Ahmed" userId="S::nora.ahmed@newham.gov.uk::ffb33c1f-0ab7-4b05-99a9-8463a0940510" providerId="AD" clId="Web-{64847201-2E1E-F630-CD2C-AD7863A714C2}" dt="2025-01-29T18:49:56.656" v="649" actId="20577"/>
      <pc:docMkLst>
        <pc:docMk/>
      </pc:docMkLst>
      <pc:sldChg chg="modSp">
        <pc:chgData name="Nora Ahmed" userId="S::nora.ahmed@newham.gov.uk::ffb33c1f-0ab7-4b05-99a9-8463a0940510" providerId="AD" clId="Web-{64847201-2E1E-F630-CD2C-AD7863A714C2}" dt="2025-01-29T18:49:56.656" v="649" actId="20577"/>
        <pc:sldMkLst>
          <pc:docMk/>
          <pc:sldMk cId="3320593998" sldId="275"/>
        </pc:sldMkLst>
        <pc:spChg chg="mod">
          <ac:chgData name="Nora Ahmed" userId="S::nora.ahmed@newham.gov.uk::ffb33c1f-0ab7-4b05-99a9-8463a0940510" providerId="AD" clId="Web-{64847201-2E1E-F630-CD2C-AD7863A714C2}" dt="2025-01-29T18:49:06.764" v="644" actId="1076"/>
          <ac:spMkLst>
            <pc:docMk/>
            <pc:sldMk cId="3320593998" sldId="275"/>
            <ac:spMk id="2" creationId="{2435F666-64BB-1DFF-06F3-4B233AA0DE30}"/>
          </ac:spMkLst>
        </pc:spChg>
        <pc:spChg chg="mod">
          <ac:chgData name="Nora Ahmed" userId="S::nora.ahmed@newham.gov.uk::ffb33c1f-0ab7-4b05-99a9-8463a0940510" providerId="AD" clId="Web-{64847201-2E1E-F630-CD2C-AD7863A714C2}" dt="2025-01-29T18:49:56.656" v="649" actId="20577"/>
          <ac:spMkLst>
            <pc:docMk/>
            <pc:sldMk cId="3320593998" sldId="275"/>
            <ac:spMk id="4" creationId="{00000000-0000-0000-0000-000000000000}"/>
          </ac:spMkLst>
        </pc:spChg>
        <pc:spChg chg="mod">
          <ac:chgData name="Nora Ahmed" userId="S::nora.ahmed@newham.gov.uk::ffb33c1f-0ab7-4b05-99a9-8463a0940510" providerId="AD" clId="Web-{64847201-2E1E-F630-CD2C-AD7863A714C2}" dt="2025-01-29T18:08:48.501" v="14" actId="1076"/>
          <ac:spMkLst>
            <pc:docMk/>
            <pc:sldMk cId="3320593998" sldId="275"/>
            <ac:spMk id="6" creationId="{00000000-0000-0000-0000-000000000000}"/>
          </ac:spMkLst>
        </pc:spChg>
        <pc:graphicFrameChg chg="mod">
          <ac:chgData name="Nora Ahmed" userId="S::nora.ahmed@newham.gov.uk::ffb33c1f-0ab7-4b05-99a9-8463a0940510" providerId="AD" clId="Web-{64847201-2E1E-F630-CD2C-AD7863A714C2}" dt="2025-01-29T18:49:25.045" v="646" actId="14100"/>
          <ac:graphicFrameMkLst>
            <pc:docMk/>
            <pc:sldMk cId="3320593998" sldId="275"/>
            <ac:graphicFrameMk id="7" creationId="{00000000-0000-0000-0000-000000000000}"/>
          </ac:graphicFrameMkLst>
        </pc:graphicFrameChg>
      </pc:sldChg>
    </pc:docChg>
  </pc:docChgLst>
  <pc:docChgLst>
    <pc:chgData name="Lydia Drummond" userId="S::lydia.drummond@newham.gov.uk::5da7301a-acad-4a09-a083-854823abb836" providerId="AD" clId="Web-{783BAB26-F24A-8C4B-9504-300895B02890}"/>
    <pc:docChg chg="modSld">
      <pc:chgData name="Lydia Drummond" userId="S::lydia.drummond@newham.gov.uk::5da7301a-acad-4a09-a083-854823abb836" providerId="AD" clId="Web-{783BAB26-F24A-8C4B-9504-300895B02890}" dt="2025-01-28T23:03:35.474" v="118" actId="20577"/>
      <pc:docMkLst>
        <pc:docMk/>
      </pc:docMkLst>
      <pc:sldChg chg="modSp">
        <pc:chgData name="Lydia Drummond" userId="S::lydia.drummond@newham.gov.uk::5da7301a-acad-4a09-a083-854823abb836" providerId="AD" clId="Web-{783BAB26-F24A-8C4B-9504-300895B02890}" dt="2025-01-28T22:57:30.524" v="7" actId="20577"/>
        <pc:sldMkLst>
          <pc:docMk/>
          <pc:sldMk cId="2166837167" sldId="266"/>
        </pc:sldMkLst>
        <pc:spChg chg="mod">
          <ac:chgData name="Lydia Drummond" userId="S::lydia.drummond@newham.gov.uk::5da7301a-acad-4a09-a083-854823abb836" providerId="AD" clId="Web-{783BAB26-F24A-8C4B-9504-300895B02890}" dt="2025-01-28T22:57:30.524" v="7" actId="20577"/>
          <ac:spMkLst>
            <pc:docMk/>
            <pc:sldMk cId="2166837167" sldId="266"/>
            <ac:spMk id="2" creationId="{00000000-0000-0000-0000-000000000000}"/>
          </ac:spMkLst>
        </pc:spChg>
      </pc:sldChg>
      <pc:sldChg chg="modSp">
        <pc:chgData name="Lydia Drummond" userId="S::lydia.drummond@newham.gov.uk::5da7301a-acad-4a09-a083-854823abb836" providerId="AD" clId="Web-{783BAB26-F24A-8C4B-9504-300895B02890}" dt="2025-01-28T22:58:29.466" v="12" actId="20577"/>
        <pc:sldMkLst>
          <pc:docMk/>
          <pc:sldMk cId="3320593998" sldId="275"/>
        </pc:sldMkLst>
        <pc:spChg chg="mod">
          <ac:chgData name="Lydia Drummond" userId="S::lydia.drummond@newham.gov.uk::5da7301a-acad-4a09-a083-854823abb836" providerId="AD" clId="Web-{783BAB26-F24A-8C4B-9504-300895B02890}" dt="2025-01-28T22:58:29.466" v="12" actId="20577"/>
          <ac:spMkLst>
            <pc:docMk/>
            <pc:sldMk cId="3320593998" sldId="275"/>
            <ac:spMk id="2" creationId="{2435F666-64BB-1DFF-06F3-4B233AA0DE30}"/>
          </ac:spMkLst>
        </pc:spChg>
      </pc:sldChg>
      <pc:sldChg chg="modSp">
        <pc:chgData name="Lydia Drummond" userId="S::lydia.drummond@newham.gov.uk::5da7301a-acad-4a09-a083-854823abb836" providerId="AD" clId="Web-{783BAB26-F24A-8C4B-9504-300895B02890}" dt="2025-01-28T23:00:51.618" v="41" actId="20577"/>
        <pc:sldMkLst>
          <pc:docMk/>
          <pc:sldMk cId="1287130967" sldId="276"/>
        </pc:sldMkLst>
        <pc:spChg chg="mod">
          <ac:chgData name="Lydia Drummond" userId="S::lydia.drummond@newham.gov.uk::5da7301a-acad-4a09-a083-854823abb836" providerId="AD" clId="Web-{783BAB26-F24A-8C4B-9504-300895B02890}" dt="2025-01-28T22:59:19.985" v="13" actId="20577"/>
          <ac:spMkLst>
            <pc:docMk/>
            <pc:sldMk cId="1287130967" sldId="276"/>
            <ac:spMk id="2" creationId="{2435F666-64BB-1DFF-06F3-4B233AA0DE30}"/>
          </ac:spMkLst>
        </pc:spChg>
        <pc:spChg chg="mod">
          <ac:chgData name="Lydia Drummond" userId="S::lydia.drummond@newham.gov.uk::5da7301a-acad-4a09-a083-854823abb836" providerId="AD" clId="Web-{783BAB26-F24A-8C4B-9504-300895B02890}" dt="2025-01-28T23:00:51.618" v="41" actId="20577"/>
          <ac:spMkLst>
            <pc:docMk/>
            <pc:sldMk cId="1287130967" sldId="276"/>
            <ac:spMk id="6" creationId="{00000000-0000-0000-0000-000000000000}"/>
          </ac:spMkLst>
        </pc:spChg>
      </pc:sldChg>
      <pc:sldChg chg="modSp">
        <pc:chgData name="Lydia Drummond" userId="S::lydia.drummond@newham.gov.uk::5da7301a-acad-4a09-a083-854823abb836" providerId="AD" clId="Web-{783BAB26-F24A-8C4B-9504-300895B02890}" dt="2025-01-28T23:03:35.474" v="118" actId="20577"/>
        <pc:sldMkLst>
          <pc:docMk/>
          <pc:sldMk cId="4060815786" sldId="277"/>
        </pc:sldMkLst>
      </pc:sldChg>
      <pc:sldChg chg="modSp">
        <pc:chgData name="Lydia Drummond" userId="S::lydia.drummond@newham.gov.uk::5da7301a-acad-4a09-a083-854823abb836" providerId="AD" clId="Web-{783BAB26-F24A-8C4B-9504-300895B02890}" dt="2025-01-28T22:58:04.823" v="10" actId="20577"/>
        <pc:sldMkLst>
          <pc:docMk/>
          <pc:sldMk cId="3466601701" sldId="278"/>
        </pc:sldMkLst>
        <pc:spChg chg="mod">
          <ac:chgData name="Lydia Drummond" userId="S::lydia.drummond@newham.gov.uk::5da7301a-acad-4a09-a083-854823abb836" providerId="AD" clId="Web-{783BAB26-F24A-8C4B-9504-300895B02890}" dt="2025-01-28T22:58:04.823" v="10" actId="20577"/>
          <ac:spMkLst>
            <pc:docMk/>
            <pc:sldMk cId="3466601701" sldId="278"/>
            <ac:spMk id="3" creationId="{00000000-0000-0000-0000-000000000000}"/>
          </ac:spMkLst>
        </pc:spChg>
      </pc:sldChg>
    </pc:docChg>
  </pc:docChgLst>
  <pc:docChgLst>
    <pc:chgData name="Lydia Drummond" userId="S::lydia.drummond@newham.gov.uk::5da7301a-acad-4a09-a083-854823abb836" providerId="AD" clId="Web-{5362AC78-3074-C04E-3C88-AD5491553174}"/>
    <pc:docChg chg="modSld">
      <pc:chgData name="Lydia Drummond" userId="S::lydia.drummond@newham.gov.uk::5da7301a-acad-4a09-a083-854823abb836" providerId="AD" clId="Web-{5362AC78-3074-C04E-3C88-AD5491553174}" dt="2025-02-05T16:57:46.160" v="23"/>
      <pc:docMkLst>
        <pc:docMk/>
      </pc:docMkLst>
      <pc:sldChg chg="modSp">
        <pc:chgData name="Lydia Drummond" userId="S::lydia.drummond@newham.gov.uk::5da7301a-acad-4a09-a083-854823abb836" providerId="AD" clId="Web-{5362AC78-3074-C04E-3C88-AD5491553174}" dt="2025-02-05T16:57:46.160" v="23"/>
        <pc:sldMkLst>
          <pc:docMk/>
          <pc:sldMk cId="591015836" sldId="272"/>
        </pc:sldMkLst>
        <pc:graphicFrameChg chg="mod modGraphic">
          <ac:chgData name="Lydia Drummond" userId="S::lydia.drummond@newham.gov.uk::5da7301a-acad-4a09-a083-854823abb836" providerId="AD" clId="Web-{5362AC78-3074-C04E-3C88-AD5491553174}" dt="2025-02-05T16:57:46.160" v="23"/>
          <ac:graphicFrameMkLst>
            <pc:docMk/>
            <pc:sldMk cId="591015836" sldId="272"/>
            <ac:graphicFrameMk id="4" creationId="{00000000-0000-0000-0000-000000000000}"/>
          </ac:graphicFrameMkLst>
        </pc:graphicFrameChg>
      </pc:sldChg>
      <pc:sldChg chg="modSp">
        <pc:chgData name="Lydia Drummond" userId="S::lydia.drummond@newham.gov.uk::5da7301a-acad-4a09-a083-854823abb836" providerId="AD" clId="Web-{5362AC78-3074-C04E-3C88-AD5491553174}" dt="2025-02-05T16:30:11.302" v="22" actId="20577"/>
        <pc:sldMkLst>
          <pc:docMk/>
          <pc:sldMk cId="1287130967" sldId="276"/>
        </pc:sldMkLst>
        <pc:spChg chg="mod">
          <ac:chgData name="Lydia Drummond" userId="S::lydia.drummond@newham.gov.uk::5da7301a-acad-4a09-a083-854823abb836" providerId="AD" clId="Web-{5362AC78-3074-C04E-3C88-AD5491553174}" dt="2025-02-05T16:30:11.302" v="22" actId="20577"/>
          <ac:spMkLst>
            <pc:docMk/>
            <pc:sldMk cId="1287130967" sldId="276"/>
            <ac:spMk id="6" creationId="{00000000-0000-0000-0000-000000000000}"/>
          </ac:spMkLst>
        </pc:spChg>
      </pc:sldChg>
    </pc:docChg>
  </pc:docChgLst>
  <pc:docChgLst>
    <pc:chgData name="Lydia Drummond" userId="S::lydia.drummond@newham.gov.uk::5da7301a-acad-4a09-a083-854823abb836" providerId="AD" clId="Web-{FBEC0954-FDFD-F728-6A90-49F64CB4EB6E}"/>
    <pc:docChg chg="modSld">
      <pc:chgData name="Lydia Drummond" userId="S::lydia.drummond@newham.gov.uk::5da7301a-acad-4a09-a083-854823abb836" providerId="AD" clId="Web-{FBEC0954-FDFD-F728-6A90-49F64CB4EB6E}" dt="2025-02-05T16:23:26.243" v="5"/>
      <pc:docMkLst>
        <pc:docMk/>
      </pc:docMkLst>
      <pc:sldChg chg="modSp">
        <pc:chgData name="Lydia Drummond" userId="S::lydia.drummond@newham.gov.uk::5da7301a-acad-4a09-a083-854823abb836" providerId="AD" clId="Web-{FBEC0954-FDFD-F728-6A90-49F64CB4EB6E}" dt="2025-02-05T16:23:26.243" v="5"/>
        <pc:sldMkLst>
          <pc:docMk/>
          <pc:sldMk cId="591015836" sldId="272"/>
        </pc:sldMkLst>
        <pc:graphicFrameChg chg="mod modGraphic">
          <ac:chgData name="Lydia Drummond" userId="S::lydia.drummond@newham.gov.uk::5da7301a-acad-4a09-a083-854823abb836" providerId="AD" clId="Web-{FBEC0954-FDFD-F728-6A90-49F64CB4EB6E}" dt="2025-02-05T16:23:26.243" v="5"/>
          <ac:graphicFrameMkLst>
            <pc:docMk/>
            <pc:sldMk cId="591015836" sldId="272"/>
            <ac:graphicFrameMk id="4" creationId="{00000000-0000-0000-0000-000000000000}"/>
          </ac:graphicFrameMkLst>
        </pc:graphicFrameChg>
      </pc:sldChg>
    </pc:docChg>
  </pc:docChgLst>
  <pc:docChgLst>
    <pc:chgData name="Lydia Drummond" userId="S::lydia.drummond@newham.gov.uk::5da7301a-acad-4a09-a083-854823abb836" providerId="AD" clId="Web-{79004372-09B8-E051-3EB9-859AEFE714EC}"/>
    <pc:docChg chg="modSld">
      <pc:chgData name="Lydia Drummond" userId="S::lydia.drummond@newham.gov.uk::5da7301a-acad-4a09-a083-854823abb836" providerId="AD" clId="Web-{79004372-09B8-E051-3EB9-859AEFE714EC}" dt="2025-01-30T12:44:55.861" v="15"/>
      <pc:docMkLst>
        <pc:docMk/>
      </pc:docMkLst>
      <pc:sldChg chg="modSp">
        <pc:chgData name="Lydia Drummond" userId="S::lydia.drummond@newham.gov.uk::5da7301a-acad-4a09-a083-854823abb836" providerId="AD" clId="Web-{79004372-09B8-E051-3EB9-859AEFE714EC}" dt="2025-01-30T12:44:55.861" v="15"/>
        <pc:sldMkLst>
          <pc:docMk/>
          <pc:sldMk cId="591015836" sldId="272"/>
        </pc:sldMkLst>
        <pc:graphicFrameChg chg="mod modGraphic">
          <ac:chgData name="Lydia Drummond" userId="S::lydia.drummond@newham.gov.uk::5da7301a-acad-4a09-a083-854823abb836" providerId="AD" clId="Web-{79004372-09B8-E051-3EB9-859AEFE714EC}" dt="2025-01-30T12:44:55.861" v="15"/>
          <ac:graphicFrameMkLst>
            <pc:docMk/>
            <pc:sldMk cId="591015836" sldId="272"/>
            <ac:graphicFrameMk id="4" creationId="{00000000-0000-0000-0000-000000000000}"/>
          </ac:graphicFrameMkLst>
        </pc:graphicFrameChg>
      </pc:sldChg>
    </pc:docChg>
  </pc:docChgLst>
  <pc:docChgLst>
    <pc:chgData clId="Web-{783BAB26-F24A-8C4B-9504-300895B02890}"/>
    <pc:docChg chg="modSld">
      <pc:chgData name="" userId="" providerId="" clId="Web-{783BAB26-F24A-8C4B-9504-300895B02890}" dt="2025-01-28T22:56:33.004" v="6" actId="20577"/>
      <pc:docMkLst>
        <pc:docMk/>
      </pc:docMkLst>
      <pc:sldChg chg="modSp">
        <pc:chgData name="" userId="" providerId="" clId="Web-{783BAB26-F24A-8C4B-9504-300895B02890}" dt="2025-01-28T22:56:33.004" v="6" actId="20577"/>
        <pc:sldMkLst>
          <pc:docMk/>
          <pc:sldMk cId="3976754560" sldId="271"/>
        </pc:sldMkLst>
        <pc:spChg chg="mod">
          <ac:chgData name="" userId="" providerId="" clId="Web-{783BAB26-F24A-8C4B-9504-300895B02890}" dt="2025-01-28T22:56:33.004" v="6" actId="20577"/>
          <ac:spMkLst>
            <pc:docMk/>
            <pc:sldMk cId="3976754560" sldId="271"/>
            <ac:spMk id="2" creationId="{457C80CF-ED64-8684-EDA6-4ACA25DC256D}"/>
          </ac:spMkLst>
        </pc:spChg>
      </pc:sldChg>
    </pc:docChg>
  </pc:docChgLst>
  <pc:docChgLst>
    <pc:chgData name="Nora Ahmed" userId="S::nora.ahmed@newham.gov.uk::ffb33c1f-0ab7-4b05-99a9-8463a0940510" providerId="AD" clId="Web-{15522BFB-7AB9-813D-BBE4-E76771AB94BC}"/>
    <pc:docChg chg="modSld">
      <pc:chgData name="Nora Ahmed" userId="S::nora.ahmed@newham.gov.uk::ffb33c1f-0ab7-4b05-99a9-8463a0940510" providerId="AD" clId="Web-{15522BFB-7AB9-813D-BBE4-E76771AB94BC}" dt="2025-01-29T19:34:09.998" v="8" actId="20577"/>
      <pc:docMkLst>
        <pc:docMk/>
      </pc:docMkLst>
      <pc:sldChg chg="modSp">
        <pc:chgData name="Nora Ahmed" userId="S::nora.ahmed@newham.gov.uk::ffb33c1f-0ab7-4b05-99a9-8463a0940510" providerId="AD" clId="Web-{15522BFB-7AB9-813D-BBE4-E76771AB94BC}" dt="2025-01-29T19:34:09.998" v="8" actId="20577"/>
        <pc:sldMkLst>
          <pc:docMk/>
          <pc:sldMk cId="3320593998" sldId="275"/>
        </pc:sldMkLst>
        <pc:spChg chg="mod">
          <ac:chgData name="Nora Ahmed" userId="S::nora.ahmed@newham.gov.uk::ffb33c1f-0ab7-4b05-99a9-8463a0940510" providerId="AD" clId="Web-{15522BFB-7AB9-813D-BBE4-E76771AB94BC}" dt="2025-01-29T19:34:09.998" v="8" actId="20577"/>
          <ac:spMkLst>
            <pc:docMk/>
            <pc:sldMk cId="3320593998" sldId="275"/>
            <ac:spMk id="4" creationId="{00000000-0000-0000-0000-000000000000}"/>
          </ac:spMkLst>
        </pc:spChg>
      </pc:sldChg>
    </pc:docChg>
  </pc:docChgLst>
  <pc:docChgLst>
    <pc:chgData name="Lydia Drummond" userId="S::lydia.drummond@newham.gov.uk::5da7301a-acad-4a09-a083-854823abb836" providerId="AD" clId="Web-{04EEE626-E264-E453-398D-B153C5BE435D}"/>
    <pc:docChg chg="modSld">
      <pc:chgData name="Lydia Drummond" userId="S::lydia.drummond@newham.gov.uk::5da7301a-acad-4a09-a083-854823abb836" providerId="AD" clId="Web-{04EEE626-E264-E453-398D-B153C5BE435D}" dt="2025-02-05T16:24:51.596" v="48"/>
      <pc:docMkLst>
        <pc:docMk/>
      </pc:docMkLst>
      <pc:sldChg chg="modSp">
        <pc:chgData name="Lydia Drummond" userId="S::lydia.drummond@newham.gov.uk::5da7301a-acad-4a09-a083-854823abb836" providerId="AD" clId="Web-{04EEE626-E264-E453-398D-B153C5BE435D}" dt="2025-02-05T16:24:51.596" v="48"/>
        <pc:sldMkLst>
          <pc:docMk/>
          <pc:sldMk cId="591015836" sldId="272"/>
        </pc:sldMkLst>
        <pc:graphicFrameChg chg="mod modGraphic">
          <ac:chgData name="Lydia Drummond" userId="S::lydia.drummond@newham.gov.uk::5da7301a-acad-4a09-a083-854823abb836" providerId="AD" clId="Web-{04EEE626-E264-E453-398D-B153C5BE435D}" dt="2025-02-05T16:24:51.596" v="48"/>
          <ac:graphicFrameMkLst>
            <pc:docMk/>
            <pc:sldMk cId="591015836" sldId="272"/>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2C0-3084-4E7A-B0E6-2C4D58508096}" type="datetimeFigureOut">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BFC8-5EEC-42A3-9473-8FE833DC0583}" type="slidenum">
              <a:t>‹#›</a:t>
            </a:fld>
            <a:endParaRPr lang="en-US"/>
          </a:p>
        </p:txBody>
      </p:sp>
    </p:spTree>
    <p:extLst>
      <p:ext uri="{BB962C8B-B14F-4D97-AF65-F5344CB8AC3E}">
        <p14:creationId xmlns:p14="http://schemas.microsoft.com/office/powerpoint/2010/main" val="11579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ewham.gov.uk/council/cabinet/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Cabinet – Newham Council</a:t>
            </a:r>
            <a:endParaRPr lang="en-US">
              <a:cs typeface="Calibri" panose="020F0502020204030204"/>
            </a:endParaRPr>
          </a:p>
          <a:p>
            <a:r>
              <a:rPr lang="en-US"/>
              <a:t>See also deputy Cabinet Ministers of importance including Cllr Dasgupta Deputy Cabinet Minister for Equalities and Social Justice</a:t>
            </a:r>
          </a:p>
        </p:txBody>
      </p:sp>
      <p:sp>
        <p:nvSpPr>
          <p:cNvPr id="4" name="Slide Number Placeholder 3"/>
          <p:cNvSpPr>
            <a:spLocks noGrp="1"/>
          </p:cNvSpPr>
          <p:nvPr>
            <p:ph type="sldNum" sz="quarter" idx="5"/>
          </p:nvPr>
        </p:nvSpPr>
        <p:spPr/>
        <p:txBody>
          <a:bodyPr/>
          <a:lstStyle/>
          <a:p>
            <a:fld id="{5803BFC8-5EEC-42A3-9473-8FE833DC0583}" type="slidenum">
              <a:t>3</a:t>
            </a:fld>
            <a:endParaRPr lang="en-US"/>
          </a:p>
        </p:txBody>
      </p:sp>
    </p:spTree>
    <p:extLst>
      <p:ext uri="{BB962C8B-B14F-4D97-AF65-F5344CB8AC3E}">
        <p14:creationId xmlns:p14="http://schemas.microsoft.com/office/powerpoint/2010/main" val="22511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Tree>
    <p:extLst>
      <p:ext uri="{BB962C8B-B14F-4D97-AF65-F5344CB8AC3E}">
        <p14:creationId xmlns:p14="http://schemas.microsoft.com/office/powerpoint/2010/main" val="41560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72977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53881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Tree>
    <p:extLst>
      <p:ext uri="{BB962C8B-B14F-4D97-AF65-F5344CB8AC3E}">
        <p14:creationId xmlns:p14="http://schemas.microsoft.com/office/powerpoint/2010/main" val="4026919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898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a:t>Title should be Arial Bold 40pt</a:t>
            </a:r>
            <a:endParaRPr lang="en-GB"/>
          </a:p>
        </p:txBody>
      </p:sp>
    </p:spTree>
    <p:extLst>
      <p:ext uri="{BB962C8B-B14F-4D97-AF65-F5344CB8AC3E}">
        <p14:creationId xmlns:p14="http://schemas.microsoft.com/office/powerpoint/2010/main" val="1494826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2719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Tree>
    <p:extLst>
      <p:ext uri="{BB962C8B-B14F-4D97-AF65-F5344CB8AC3E}">
        <p14:creationId xmlns:p14="http://schemas.microsoft.com/office/powerpoint/2010/main" val="392457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508127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24671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507230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81961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84627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a:t>Title should be Arial Bold 40pt</a:t>
            </a:r>
            <a:endParaRPr lang="en-GB"/>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on cover should be Arial Bold 40pt</a:t>
            </a:r>
            <a:endParaRPr lang="en-US" noProof="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Arial Bold 40pt</a:t>
            </a:r>
            <a:endParaRPr lang="en-GB"/>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2/5/2025</a:t>
            </a:fld>
            <a:endParaRPr lang="en-US"/>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2/5/2025</a:t>
            </a:fld>
            <a:endParaRPr lang="en-US"/>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2/5/2025</a:t>
            </a:fld>
            <a:endParaRPr lang="en-US"/>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2/5/2025</a:t>
            </a:fld>
            <a:endParaRPr lang="en-US"/>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 id="21474837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2/5/2025</a:t>
            </a:fld>
            <a:endParaRPr lang="en-US"/>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2/5/2025</a:t>
            </a:fld>
            <a:endParaRPr lang="en-US"/>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2/5/2025</a:t>
            </a:fld>
            <a:endParaRPr lang="en-US"/>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gov.uk/government/publications/accelerating-reform-fund-for-adult-social-care/accelerating-reform-fund-for-adult-social-care-guidance-for-local-authorities" TargetMode="Externa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hyperlink" Target="https://www.wellnewham.org.uk/"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292115" y="4164065"/>
            <a:ext cx="11611906" cy="744585"/>
          </a:xfrm>
        </p:spPr>
        <p:txBody>
          <a:bodyPr>
            <a:noAutofit/>
          </a:bodyPr>
          <a:lstStyle/>
          <a:p>
            <a:pPr algn="ctr"/>
            <a:r>
              <a:rPr lang="en-US" sz="3600">
                <a:latin typeface="Arial"/>
                <a:ea typeface="Calibri"/>
                <a:cs typeface="Arial"/>
              </a:rPr>
              <a:t>Market Position Statement </a:t>
            </a:r>
            <a:br>
              <a:rPr lang="en-US" sz="4800">
                <a:latin typeface="Arial"/>
                <a:ea typeface="Calibri"/>
                <a:cs typeface="Arial"/>
              </a:rPr>
            </a:br>
            <a:br>
              <a:rPr lang="en-US" sz="4800">
                <a:latin typeface="Arial"/>
                <a:ea typeface="Calibri"/>
                <a:cs typeface="Arial"/>
              </a:rPr>
            </a:br>
            <a:r>
              <a:rPr lang="en-US" sz="4800">
                <a:latin typeface="Arial"/>
                <a:ea typeface="Calibri"/>
                <a:cs typeface="Arial"/>
              </a:rPr>
              <a:t>Carers Support Service</a:t>
            </a:r>
            <a:br>
              <a:rPr lang="en-US" sz="4800">
                <a:latin typeface="Arial"/>
                <a:ea typeface="Calibri"/>
                <a:cs typeface="Arial"/>
              </a:rPr>
            </a:br>
            <a:br>
              <a:rPr lang="en-US" sz="4800">
                <a:latin typeface="Arial"/>
                <a:ea typeface="Calibri"/>
                <a:cs typeface="Arial"/>
              </a:rPr>
            </a:br>
            <a:r>
              <a:rPr lang="en-US" sz="3600">
                <a:latin typeface="Arial"/>
                <a:ea typeface="Calibri"/>
                <a:cs typeface="Arial"/>
              </a:rPr>
              <a:t>UPDATED January 2025</a:t>
            </a:r>
          </a:p>
        </p:txBody>
      </p:sp>
    </p:spTree>
    <p:extLst>
      <p:ext uri="{BB962C8B-B14F-4D97-AF65-F5344CB8AC3E}">
        <p14:creationId xmlns:p14="http://schemas.microsoft.com/office/powerpoint/2010/main" val="397675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668EAA-84C2-5367-3EDB-6419D5D063F8}"/>
              </a:ext>
            </a:extLst>
          </p:cNvPr>
          <p:cNvSpPr>
            <a:spLocks noGrp="1"/>
          </p:cNvSpPr>
          <p:nvPr>
            <p:ph type="ctrTitle"/>
          </p:nvPr>
        </p:nvSpPr>
        <p:spPr/>
        <p:txBody>
          <a:bodyPr/>
          <a:lstStyle/>
          <a:p>
            <a:r>
              <a:rPr lang="en-US">
                <a:solidFill>
                  <a:schemeClr val="tx1"/>
                </a:solidFill>
              </a:rPr>
              <a:t>Overview</a:t>
            </a:r>
          </a:p>
        </p:txBody>
      </p:sp>
      <p:sp>
        <p:nvSpPr>
          <p:cNvPr id="2" name="TextBox 1"/>
          <p:cNvSpPr txBox="1"/>
          <p:nvPr/>
        </p:nvSpPr>
        <p:spPr>
          <a:xfrm>
            <a:off x="386133" y="1200505"/>
            <a:ext cx="11395378" cy="1569660"/>
          </a:xfrm>
          <a:prstGeom prst="rect">
            <a:avLst/>
          </a:prstGeom>
          <a:noFill/>
        </p:spPr>
        <p:txBody>
          <a:bodyPr wrap="square" lIns="91440" tIns="45720" rIns="91440" bIns="45720" rtlCol="0" anchor="t">
            <a:spAutoFit/>
          </a:bodyPr>
          <a:lstStyle/>
          <a:p>
            <a:r>
              <a:rPr lang="en-GB" sz="1600"/>
              <a:t>A Carer is defined as ‘anyone who spends time looking after or helping a family member, friend or neighbour who, because of their health and care needs, would find it difficult to cope without this help regardless of age or whether they identify as a Carer’. </a:t>
            </a:r>
          </a:p>
          <a:p>
            <a:endParaRPr lang="en-GB" sz="1600"/>
          </a:p>
          <a:p>
            <a:r>
              <a:rPr lang="en-GB" sz="1600"/>
              <a:t>Caring can come about unexpectedly or can develop gradually over time; and whilst it can be rewarding, it can also be challenging: and many Carers often put their own lives on hold to provide care and support to someone close to them - impacting on their own health and wellbeing, relationships, employment opportunities, finances and social and leisure activities.</a:t>
            </a:r>
          </a:p>
        </p:txBody>
      </p:sp>
      <p:pic>
        <p:nvPicPr>
          <p:cNvPr id="3" name="Picture 2" descr="A graph of a number of people&#10;&#10;AI-generated content may be incorrect.">
            <a:extLst>
              <a:ext uri="{FF2B5EF4-FFF2-40B4-BE49-F238E27FC236}">
                <a16:creationId xmlns:a16="http://schemas.microsoft.com/office/drawing/2014/main" id="{13AAA1B0-9D16-B4DD-7A96-FA364521DC6B}"/>
              </a:ext>
            </a:extLst>
          </p:cNvPr>
          <p:cNvPicPr>
            <a:picLocks noChangeAspect="1"/>
          </p:cNvPicPr>
          <p:nvPr/>
        </p:nvPicPr>
        <p:blipFill>
          <a:blip r:embed="rId2"/>
          <a:stretch>
            <a:fillRect/>
          </a:stretch>
        </p:blipFill>
        <p:spPr>
          <a:xfrm>
            <a:off x="7459925" y="2871962"/>
            <a:ext cx="4321586" cy="2912224"/>
          </a:xfrm>
          <a:prstGeom prst="rect">
            <a:avLst/>
          </a:prstGeom>
        </p:spPr>
      </p:pic>
      <p:sp>
        <p:nvSpPr>
          <p:cNvPr id="6" name="TextBox 5"/>
          <p:cNvSpPr txBox="1"/>
          <p:nvPr/>
        </p:nvSpPr>
        <p:spPr>
          <a:xfrm>
            <a:off x="386133" y="2871962"/>
            <a:ext cx="6823812" cy="2800767"/>
          </a:xfrm>
          <a:prstGeom prst="rect">
            <a:avLst/>
          </a:prstGeom>
          <a:noFill/>
        </p:spPr>
        <p:txBody>
          <a:bodyPr wrap="square" lIns="91440" tIns="45720" rIns="91440" bIns="45720" rtlCol="0" anchor="t">
            <a:spAutoFit/>
          </a:bodyPr>
          <a:lstStyle/>
          <a:p>
            <a:r>
              <a:rPr lang="en-GB" sz="1600"/>
              <a:t>The 2021 Census advises that 7.5% of Newham’s population is a Carer. Whilst the Census provides valuable data, it is widely recognised, nationally and locally, that it is likely to underreport the number of Carers due to not all Carers relating to or accepting the term ‘Carer’. Many Carers view their caring responsibilities as part of another role, such as that of a parent, partner, child, relative or friend; and in many ways, the pandemic cemented this view. </a:t>
            </a:r>
            <a:endParaRPr lang="en-GB" sz="1600">
              <a:solidFill>
                <a:srgbClr val="000000"/>
              </a:solidFill>
              <a:ea typeface="Calibri"/>
              <a:cs typeface="Calibri"/>
            </a:endParaRPr>
          </a:p>
          <a:p>
            <a:endParaRPr lang="en-GB" sz="1600">
              <a:solidFill>
                <a:srgbClr val="000000"/>
              </a:solidFill>
              <a:ea typeface="Calibri"/>
              <a:cs typeface="Calibri"/>
            </a:endParaRPr>
          </a:p>
          <a:p>
            <a:r>
              <a:rPr lang="en-GB" sz="1600"/>
              <a:t>The virus disproportionately affected older people, those with disabilities and / or long term health conditions - resulting in both the numbers of Carers - and the level of caring provided - increasing. Carers UK advise that 70% of Carers now provide an average of ten extra hours of care and support a week.</a:t>
            </a:r>
          </a:p>
        </p:txBody>
      </p:sp>
    </p:spTree>
    <p:extLst>
      <p:ext uri="{BB962C8B-B14F-4D97-AF65-F5344CB8AC3E}">
        <p14:creationId xmlns:p14="http://schemas.microsoft.com/office/powerpoint/2010/main" val="216683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a:solidFill>
                  <a:schemeClr val="tx1"/>
                </a:solidFill>
                <a:latin typeface="Arial"/>
                <a:cs typeface="Arial"/>
              </a:rPr>
              <a:t>Demand</a:t>
            </a:r>
          </a:p>
        </p:txBody>
      </p:sp>
      <p:sp>
        <p:nvSpPr>
          <p:cNvPr id="7" name="Rectangle 6"/>
          <p:cNvSpPr/>
          <p:nvPr/>
        </p:nvSpPr>
        <p:spPr>
          <a:xfrm>
            <a:off x="309933" y="1085547"/>
            <a:ext cx="11328035" cy="2800767"/>
          </a:xfrm>
          <a:prstGeom prst="rect">
            <a:avLst/>
          </a:prstGeom>
        </p:spPr>
        <p:txBody>
          <a:bodyPr wrap="square" lIns="91440" tIns="45720" rIns="91440" bIns="45720" anchor="t">
            <a:spAutoFit/>
          </a:bodyPr>
          <a:lstStyle/>
          <a:p>
            <a:r>
              <a:rPr lang="en-GB" sz="1600"/>
              <a:t>The Council has a duty to assess the needs of any resident or Carer who appears to have needs for care and support and then to determine whether those needs are eligible for support or services from the Council, as stipulated in The Care Act (2014) and The Children and Families Act (2014). </a:t>
            </a:r>
          </a:p>
          <a:p>
            <a:r>
              <a:rPr lang="en-GB" sz="1600"/>
              <a:t> </a:t>
            </a:r>
            <a:endParaRPr lang="en-GB" sz="1600">
              <a:solidFill>
                <a:srgbClr val="000000"/>
              </a:solidFill>
              <a:ea typeface="Calibri"/>
              <a:cs typeface="Calibri"/>
            </a:endParaRPr>
          </a:p>
          <a:p>
            <a:r>
              <a:rPr lang="en-GB" sz="1600"/>
              <a:t>Council support for Carers in Newham currently comprises three elements: </a:t>
            </a:r>
          </a:p>
          <a:p>
            <a:endParaRPr lang="en-GB" sz="1600"/>
          </a:p>
          <a:p>
            <a:pPr marL="285750" indent="-285750">
              <a:buFontTx/>
              <a:buChar char="-"/>
            </a:pPr>
            <a:r>
              <a:rPr lang="en-GB" sz="1600"/>
              <a:t>statutory Carers Assessments;</a:t>
            </a:r>
          </a:p>
          <a:p>
            <a:pPr marL="285750" indent="-285750">
              <a:buFontTx/>
              <a:buChar char="-"/>
            </a:pPr>
            <a:endParaRPr lang="en-GB" sz="1600"/>
          </a:p>
          <a:p>
            <a:pPr marL="285750" indent="-285750">
              <a:buFontTx/>
              <a:buChar char="-"/>
            </a:pPr>
            <a:r>
              <a:rPr lang="en-GB" sz="1600"/>
              <a:t>provision of low level emotional and practical support, via a commissioned Carers Support Service; </a:t>
            </a:r>
          </a:p>
          <a:p>
            <a:pPr marL="285750" indent="-285750">
              <a:buFontTx/>
              <a:buChar char="-"/>
            </a:pPr>
            <a:endParaRPr lang="en-GB" sz="1600"/>
          </a:p>
          <a:p>
            <a:pPr marL="285750" indent="-285750">
              <a:buFontTx/>
              <a:buChar char="-"/>
            </a:pPr>
            <a:r>
              <a:rPr lang="en-GB" sz="1600"/>
              <a:t>Carers Peer Support Groups. </a:t>
            </a:r>
            <a:endParaRPr lang="en-GB" sz="1600">
              <a:ea typeface="Calibri" panose="020F0502020204030204"/>
              <a:cs typeface="Calibri" panose="020F0502020204030204"/>
            </a:endParaRPr>
          </a:p>
        </p:txBody>
      </p:sp>
      <p:graphicFrame>
        <p:nvGraphicFramePr>
          <p:cNvPr id="4" name="Table 3"/>
          <p:cNvGraphicFramePr>
            <a:graphicFrameLocks noGrp="1"/>
          </p:cNvGraphicFramePr>
          <p:nvPr>
            <p:extLst>
              <p:ext uri="{D42A27DB-BD31-4B8C-83A1-F6EECF244321}">
                <p14:modId xmlns:p14="http://schemas.microsoft.com/office/powerpoint/2010/main" val="1016587779"/>
              </p:ext>
            </p:extLst>
          </p:nvPr>
        </p:nvGraphicFramePr>
        <p:xfrm>
          <a:off x="431314" y="3884169"/>
          <a:ext cx="7451477" cy="1854200"/>
        </p:xfrm>
        <a:graphic>
          <a:graphicData uri="http://schemas.openxmlformats.org/drawingml/2006/table">
            <a:tbl>
              <a:tblPr firstRow="1" bandRow="1">
                <a:tableStyleId>{5C22544A-7EE6-4342-B048-85BDC9FD1C3A}</a:tableStyleId>
              </a:tblPr>
              <a:tblGrid>
                <a:gridCol w="3450979">
                  <a:extLst>
                    <a:ext uri="{9D8B030D-6E8A-4147-A177-3AD203B41FA5}">
                      <a16:colId xmlns:a16="http://schemas.microsoft.com/office/drawing/2014/main" val="4212156395"/>
                    </a:ext>
                  </a:extLst>
                </a:gridCol>
                <a:gridCol w="1153989">
                  <a:extLst>
                    <a:ext uri="{9D8B030D-6E8A-4147-A177-3AD203B41FA5}">
                      <a16:colId xmlns:a16="http://schemas.microsoft.com/office/drawing/2014/main" val="1494356726"/>
                    </a:ext>
                  </a:extLst>
                </a:gridCol>
                <a:gridCol w="2846509">
                  <a:extLst>
                    <a:ext uri="{9D8B030D-6E8A-4147-A177-3AD203B41FA5}">
                      <a16:colId xmlns:a16="http://schemas.microsoft.com/office/drawing/2014/main" val="1224079197"/>
                    </a:ext>
                  </a:extLst>
                </a:gridCol>
              </a:tblGrid>
              <a:tr h="370840">
                <a:tc>
                  <a:txBody>
                    <a:bodyPr/>
                    <a:lstStyle/>
                    <a:p>
                      <a:endParaRPr lang="en-GB" sz="1600"/>
                    </a:p>
                  </a:txBody>
                  <a:tcPr/>
                </a:tc>
                <a:tc gridSpan="2">
                  <a:txBody>
                    <a:bodyPr/>
                    <a:lstStyle/>
                    <a:p>
                      <a:pPr algn="ctr"/>
                      <a:r>
                        <a:rPr lang="en-GB" sz="1600" dirty="0"/>
                        <a:t>Number of Carers Supported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extLst>
                  <a:ext uri="{0D108BD9-81ED-4DB2-BD59-A6C34878D82A}">
                    <a16:rowId xmlns:a16="http://schemas.microsoft.com/office/drawing/2014/main" val="2906616023"/>
                  </a:ext>
                </a:extLst>
              </a:tr>
              <a:tr h="370840">
                <a:tc>
                  <a:txBody>
                    <a:bodyPr/>
                    <a:lstStyle/>
                    <a:p>
                      <a:endParaRPr lang="en-GB" sz="1600"/>
                    </a:p>
                  </a:txBody>
                  <a:tcPr/>
                </a:tc>
                <a:tc>
                  <a:txBody>
                    <a:bodyPr/>
                    <a:lstStyle/>
                    <a:p>
                      <a:pPr algn="ctr"/>
                      <a:r>
                        <a:rPr lang="en-GB" sz="1600" dirty="0"/>
                        <a:t>2023/24</a:t>
                      </a: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600" dirty="0"/>
                        <a:t>2024/25 (as of the 31.12.2024)</a:t>
                      </a:r>
                    </a:p>
                  </a:txBody>
                  <a:tcPr/>
                </a:tc>
                <a:extLst>
                  <a:ext uri="{0D108BD9-81ED-4DB2-BD59-A6C34878D82A}">
                    <a16:rowId xmlns:a16="http://schemas.microsoft.com/office/drawing/2014/main" val="3172251914"/>
                  </a:ext>
                </a:extLst>
              </a:tr>
              <a:tr h="370840">
                <a:tc>
                  <a:txBody>
                    <a:bodyPr/>
                    <a:lstStyle/>
                    <a:p>
                      <a:r>
                        <a:rPr lang="en-GB" sz="1600" dirty="0"/>
                        <a:t>Adult Carers Assessments</a:t>
                      </a:r>
                    </a:p>
                  </a:txBody>
                  <a:tcPr/>
                </a:tc>
                <a:tc>
                  <a:txBody>
                    <a:bodyPr/>
                    <a:lstStyle/>
                    <a:p>
                      <a:pPr algn="ctr"/>
                      <a:r>
                        <a:rPr lang="en-GB" sz="1600" dirty="0"/>
                        <a:t>261</a:t>
                      </a:r>
                    </a:p>
                  </a:txBody>
                  <a:tcPr/>
                </a:tc>
                <a:tc>
                  <a:txBody>
                    <a:bodyPr/>
                    <a:lstStyle/>
                    <a:p>
                      <a:pPr algn="ctr"/>
                      <a:r>
                        <a:rPr lang="en-GB" sz="1600" dirty="0"/>
                        <a:t>303</a:t>
                      </a:r>
                    </a:p>
                  </a:txBody>
                  <a:tcPr/>
                </a:tc>
                <a:extLst>
                  <a:ext uri="{0D108BD9-81ED-4DB2-BD59-A6C34878D82A}">
                    <a16:rowId xmlns:a16="http://schemas.microsoft.com/office/drawing/2014/main" val="3032346697"/>
                  </a:ext>
                </a:extLst>
              </a:tr>
              <a:tr h="370840">
                <a:tc>
                  <a:txBody>
                    <a:bodyPr/>
                    <a:lstStyle/>
                    <a:p>
                      <a:r>
                        <a:rPr lang="en-GB" sz="1600" dirty="0"/>
                        <a:t>Parent and Young Carers Assessments</a:t>
                      </a:r>
                    </a:p>
                  </a:txBody>
                  <a:tcPr/>
                </a:tc>
                <a:tc>
                  <a:txBody>
                    <a:bodyPr/>
                    <a:lstStyle/>
                    <a:p>
                      <a:pPr algn="ctr"/>
                      <a:r>
                        <a:rPr lang="en-GB" sz="1600" dirty="0"/>
                        <a:t>1</a:t>
                      </a:r>
                    </a:p>
                  </a:txBody>
                  <a:tcPr/>
                </a:tc>
                <a:tc>
                  <a:txBody>
                    <a:bodyPr/>
                    <a:lstStyle/>
                    <a:p>
                      <a:pPr algn="ctr"/>
                      <a:r>
                        <a:rPr lang="en-GB" sz="1600" dirty="0"/>
                        <a:t>4</a:t>
                      </a:r>
                    </a:p>
                  </a:txBody>
                  <a:tcPr/>
                </a:tc>
                <a:extLst>
                  <a:ext uri="{0D108BD9-81ED-4DB2-BD59-A6C34878D82A}">
                    <a16:rowId xmlns:a16="http://schemas.microsoft.com/office/drawing/2014/main" val="459002924"/>
                  </a:ext>
                </a:extLst>
              </a:tr>
              <a:tr h="370840">
                <a:tc>
                  <a:txBody>
                    <a:bodyPr/>
                    <a:lstStyle/>
                    <a:p>
                      <a:r>
                        <a:rPr lang="en-GB" sz="1600" dirty="0"/>
                        <a:t>Carers Support Service</a:t>
                      </a:r>
                    </a:p>
                  </a:txBody>
                  <a:tcPr/>
                </a:tc>
                <a:tc>
                  <a:txBody>
                    <a:bodyPr/>
                    <a:lstStyle/>
                    <a:p>
                      <a:pPr algn="ctr"/>
                      <a:r>
                        <a:rPr lang="en-GB" sz="1600" dirty="0"/>
                        <a:t>395</a:t>
                      </a:r>
                    </a:p>
                  </a:txBody>
                  <a:tcPr/>
                </a:tc>
                <a:tc>
                  <a:txBody>
                    <a:bodyPr/>
                    <a:lstStyle/>
                    <a:p>
                      <a:pPr algn="ctr"/>
                      <a:r>
                        <a:rPr lang="en-GB" sz="1600" dirty="0"/>
                        <a:t>1,090</a:t>
                      </a:r>
                    </a:p>
                  </a:txBody>
                  <a:tcPr/>
                </a:tc>
                <a:extLst>
                  <a:ext uri="{0D108BD9-81ED-4DB2-BD59-A6C34878D82A}">
                    <a16:rowId xmlns:a16="http://schemas.microsoft.com/office/drawing/2014/main" val="3362513463"/>
                  </a:ext>
                </a:extLst>
              </a:tr>
            </a:tbl>
          </a:graphicData>
        </a:graphic>
      </p:graphicFrame>
    </p:spTree>
    <p:extLst>
      <p:ext uri="{BB962C8B-B14F-4D97-AF65-F5344CB8AC3E}">
        <p14:creationId xmlns:p14="http://schemas.microsoft.com/office/powerpoint/2010/main" val="59101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F666-64BB-1DFF-06F3-4B233AA0DE30}"/>
              </a:ext>
            </a:extLst>
          </p:cNvPr>
          <p:cNvSpPr>
            <a:spLocks noGrp="1"/>
          </p:cNvSpPr>
          <p:nvPr>
            <p:ph type="ctrTitle"/>
          </p:nvPr>
        </p:nvSpPr>
        <p:spPr/>
        <p:txBody>
          <a:bodyPr/>
          <a:lstStyle/>
          <a:p>
            <a:r>
              <a:rPr lang="en-US">
                <a:solidFill>
                  <a:schemeClr val="tx1"/>
                </a:solidFill>
              </a:rPr>
              <a:t>Supply</a:t>
            </a:r>
          </a:p>
        </p:txBody>
      </p:sp>
      <p:sp>
        <p:nvSpPr>
          <p:cNvPr id="3" name="TextBox 2"/>
          <p:cNvSpPr txBox="1"/>
          <p:nvPr/>
        </p:nvSpPr>
        <p:spPr>
          <a:xfrm>
            <a:off x="386133" y="1269634"/>
            <a:ext cx="11244509" cy="1846659"/>
          </a:xfrm>
          <a:prstGeom prst="rect">
            <a:avLst/>
          </a:prstGeom>
          <a:noFill/>
        </p:spPr>
        <p:txBody>
          <a:bodyPr wrap="square" lIns="91440" tIns="45720" rIns="91440" bIns="45720" rtlCol="0" anchor="t">
            <a:spAutoFit/>
          </a:bodyPr>
          <a:lstStyle/>
          <a:p>
            <a:pPr fontAlgn="base"/>
            <a:r>
              <a:rPr lang="en-US" sz="1600"/>
              <a:t>There is a number of </a:t>
            </a:r>
            <a:r>
              <a:rPr lang="en-US" sz="1600" err="1"/>
              <a:t>organisations</a:t>
            </a:r>
            <a:r>
              <a:rPr lang="en-US" sz="1600"/>
              <a:t> across the country who support </a:t>
            </a:r>
            <a:r>
              <a:rPr lang="en-US" sz="1600" err="1"/>
              <a:t>Carers</a:t>
            </a:r>
            <a:r>
              <a:rPr lang="en-US" sz="1600"/>
              <a:t>, although they tend to specialize in either Adult </a:t>
            </a:r>
            <a:r>
              <a:rPr lang="en-US" sz="1600" err="1"/>
              <a:t>Carers</a:t>
            </a:r>
            <a:r>
              <a:rPr lang="en-US" sz="1600"/>
              <a:t> or Parent and Young </a:t>
            </a:r>
            <a:r>
              <a:rPr lang="en-US" sz="1600" err="1"/>
              <a:t>Carers</a:t>
            </a:r>
            <a:r>
              <a:rPr lang="en-US" sz="1600"/>
              <a:t>. </a:t>
            </a:r>
          </a:p>
          <a:p>
            <a:pPr fontAlgn="base"/>
            <a:endParaRPr lang="en-US" sz="1600"/>
          </a:p>
          <a:p>
            <a:pPr fontAlgn="base"/>
            <a:r>
              <a:rPr lang="en-US" sz="1600"/>
              <a:t>The current </a:t>
            </a:r>
            <a:r>
              <a:rPr lang="en-US" sz="1600" err="1"/>
              <a:t>Carers</a:t>
            </a:r>
            <a:r>
              <a:rPr lang="en-US" sz="1600"/>
              <a:t> Support Service, is delivered by a consortium of three Newham-based </a:t>
            </a:r>
            <a:r>
              <a:rPr lang="en-US" sz="1600" err="1"/>
              <a:t>organisations</a:t>
            </a:r>
            <a:r>
              <a:rPr lang="en-US" sz="1600"/>
              <a:t>: Age UK East London, </a:t>
            </a:r>
            <a:r>
              <a:rPr lang="en-US" sz="1600" err="1"/>
              <a:t>SubCo</a:t>
            </a:r>
            <a:r>
              <a:rPr lang="en-US" sz="1600"/>
              <a:t> Trust and The Renewal Programme - and is in place until the 01.06.2026, with the option to extend for a further two years until the 01.06.2028. </a:t>
            </a:r>
          </a:p>
          <a:p>
            <a:pPr marL="285750" indent="-285750">
              <a:buFontTx/>
              <a:buChar char="-"/>
            </a:pPr>
            <a:endParaRPr lang="en-GB"/>
          </a:p>
        </p:txBody>
      </p:sp>
    </p:spTree>
    <p:extLst>
      <p:ext uri="{BB962C8B-B14F-4D97-AF65-F5344CB8AC3E}">
        <p14:creationId xmlns:p14="http://schemas.microsoft.com/office/powerpoint/2010/main" val="346660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F666-64BB-1DFF-06F3-4B233AA0DE30}"/>
              </a:ext>
            </a:extLst>
          </p:cNvPr>
          <p:cNvSpPr>
            <a:spLocks noGrp="1"/>
          </p:cNvSpPr>
          <p:nvPr>
            <p:ph type="ctrTitle"/>
          </p:nvPr>
        </p:nvSpPr>
        <p:spPr>
          <a:xfrm>
            <a:off x="-1326" y="488028"/>
            <a:ext cx="11297904" cy="744585"/>
          </a:xfrm>
        </p:spPr>
        <p:txBody>
          <a:bodyPr>
            <a:noAutofit/>
          </a:bodyPr>
          <a:lstStyle/>
          <a:p>
            <a:r>
              <a:rPr lang="en-US">
                <a:solidFill>
                  <a:schemeClr val="tx1"/>
                </a:solidFill>
                <a:latin typeface="Arial"/>
                <a:cs typeface="Arial"/>
              </a:rPr>
              <a:t>Commissioning Priority 1: Hospital Discharge</a:t>
            </a:r>
          </a:p>
        </p:txBody>
      </p:sp>
      <p:sp>
        <p:nvSpPr>
          <p:cNvPr id="4" name="TextBox 3"/>
          <p:cNvSpPr txBox="1"/>
          <p:nvPr/>
        </p:nvSpPr>
        <p:spPr>
          <a:xfrm>
            <a:off x="-329260" y="1231870"/>
            <a:ext cx="11437689" cy="5509200"/>
          </a:xfrm>
          <a:prstGeom prst="rect">
            <a:avLst/>
          </a:prstGeom>
          <a:noFill/>
        </p:spPr>
        <p:txBody>
          <a:bodyPr wrap="square" lIns="91440" tIns="45720" rIns="91440" bIns="45720" rtlCol="0" anchor="t">
            <a:spAutoFit/>
          </a:bodyPr>
          <a:lstStyle/>
          <a:p>
            <a:pPr lvl="1"/>
            <a:r>
              <a:rPr lang="en-GB" sz="1600"/>
              <a:t>In 2023, the </a:t>
            </a:r>
            <a:r>
              <a:rPr lang="en-GB" sz="1600" u="sng">
                <a:hlinkClick r:id="rId2"/>
              </a:rPr>
              <a:t>DHSC Accelerating Reform Fund</a:t>
            </a:r>
            <a:r>
              <a:rPr lang="en-GB" sz="1600"/>
              <a:t> enabled Local Authorities within a given Integrated Care System area to collectively bid for funding to deliver innovation projects at a sub-regional level against 12 priority areas. </a:t>
            </a:r>
          </a:p>
          <a:p>
            <a:endParaRPr lang="en-GB" sz="1600"/>
          </a:p>
          <a:p>
            <a:pPr lvl="1"/>
            <a:r>
              <a:rPr lang="en-GB" sz="1600"/>
              <a:t>North East London successfully secured funding for a Carers and Hospital Discharge project (focusing on Priority 8: services that reach out to, and involve, unpaid Carers through the discharge process, Priority 11: ways to better identify unpaid Carers in local areas; and Priority 12: encourage people to recognise themselves as Carers and promote access to Carer services).</a:t>
            </a:r>
            <a:endParaRPr lang="en-GB" sz="1600">
              <a:ea typeface="Calibri"/>
              <a:cs typeface="Calibri"/>
            </a:endParaRPr>
          </a:p>
          <a:p>
            <a:pPr lvl="1"/>
            <a:endParaRPr lang="en-GB" sz="1600">
              <a:ea typeface="Calibri"/>
              <a:cs typeface="Calibri"/>
            </a:endParaRPr>
          </a:p>
          <a:p>
            <a:pPr lvl="1"/>
            <a:r>
              <a:rPr lang="en-GB" sz="1600"/>
              <a:t>The project aims to improve and standardise the way Carers are identified and supported within, and beyond acute Hospital settings. It will also pilot how Care Technology can be used to support Carers to deliver and maintain their role. Eight new Carers Support Workers (CSW) will be employed on a 12mth fixed-term contract via the existing commissioned Carers Support Services across North East London. The CSW will be based in the local Hospitals and will have an active presence on the wards – identifying and supporting Carers and ensuring that they are engaged throughout the discharge process.  CSW will also  operate as a Team across all eight boroughs – coming together regularly to  share learning and review impact.</a:t>
            </a:r>
            <a:endParaRPr lang="en-GB" sz="1600">
              <a:ea typeface="Calibri" panose="020F0502020204030204"/>
              <a:cs typeface="Calibri" panose="020F0502020204030204"/>
            </a:endParaRPr>
          </a:p>
          <a:p>
            <a:pPr lvl="1"/>
            <a:endParaRPr lang="en-GB" sz="1600">
              <a:ea typeface="Calibri" panose="020F0502020204030204"/>
              <a:cs typeface="Calibri" panose="020F0502020204030204"/>
            </a:endParaRPr>
          </a:p>
          <a:p>
            <a:pPr lvl="1"/>
            <a:r>
              <a:rPr lang="en-GB" sz="1600">
                <a:ea typeface="Calibri" panose="020F0502020204030204"/>
                <a:cs typeface="Calibri" panose="020F0502020204030204"/>
              </a:rPr>
              <a:t>T</a:t>
            </a:r>
            <a:r>
              <a:rPr lang="en-GB" sz="1600"/>
              <a:t>he project will run for 12mths, starting in February 2025; and will be</a:t>
            </a:r>
            <a:endParaRPr lang="en-GB" sz="1600">
              <a:ea typeface="Calibri"/>
              <a:cs typeface="Calibri"/>
            </a:endParaRPr>
          </a:p>
          <a:p>
            <a:r>
              <a:rPr lang="en-GB" sz="1600"/>
              <a:t>          independently evaluated by Care City an independent research organisation - to</a:t>
            </a:r>
            <a:endParaRPr lang="en-GB" sz="1400">
              <a:ea typeface="Calibri"/>
              <a:cs typeface="Calibri"/>
            </a:endParaRPr>
          </a:p>
          <a:p>
            <a:r>
              <a:rPr lang="en-GB" sz="1600">
                <a:ea typeface="Calibri"/>
                <a:cs typeface="Calibri"/>
              </a:rPr>
              <a:t>          assess impact and evidence 'what works' to help facilitate sustainable change</a:t>
            </a:r>
          </a:p>
          <a:p>
            <a:r>
              <a:rPr lang="en-GB" sz="1600">
                <a:ea typeface="Calibri"/>
                <a:cs typeface="Calibri"/>
              </a:rPr>
              <a:t>          at a sub-regional level.</a:t>
            </a:r>
          </a:p>
          <a:p>
            <a:pPr lvl="1"/>
            <a:endParaRPr lang="en-GB">
              <a:solidFill>
                <a:srgbClr val="000000"/>
              </a:solidFill>
              <a:ea typeface="+mn-lt"/>
              <a:cs typeface="+mn-lt"/>
            </a:endParaRPr>
          </a:p>
          <a:p>
            <a:pPr lvl="1"/>
            <a:endParaRPr lang="en-GB" sz="1400">
              <a:ea typeface="Calibri"/>
              <a:cs typeface="Calibri"/>
            </a:endParaRPr>
          </a:p>
          <a:p>
            <a:pPr lvl="1"/>
            <a:endParaRPr lang="en-GB" sz="1600">
              <a:solidFill>
                <a:srgbClr val="7D0A1B"/>
              </a:solidFill>
              <a:ea typeface="Calibri" panose="020F0502020204030204"/>
              <a:cs typeface="Calibri" panose="020F0502020204030204"/>
            </a:endParaRPr>
          </a:p>
          <a:p>
            <a:pPr lvl="1"/>
            <a:endParaRPr lang="en-GB" sz="1600">
              <a:ea typeface="Calibri" panose="020F0502020204030204"/>
              <a:cs typeface="Calibri" panose="020F0502020204030204"/>
            </a:endParaRPr>
          </a:p>
        </p:txBody>
      </p:sp>
      <p:sp>
        <p:nvSpPr>
          <p:cNvPr id="6" name="Rectangle 4"/>
          <p:cNvSpPr>
            <a:spLocks noChangeArrowheads="1"/>
          </p:cNvSpPr>
          <p:nvPr/>
        </p:nvSpPr>
        <p:spPr bwMode="auto">
          <a:xfrm flipV="1">
            <a:off x="8692909" y="3652452"/>
            <a:ext cx="10051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2544100036"/>
              </p:ext>
            </p:extLst>
          </p:nvPr>
        </p:nvGraphicFramePr>
        <p:xfrm>
          <a:off x="7989054" y="4442791"/>
          <a:ext cx="4021507" cy="1803236"/>
        </p:xfrm>
        <a:graphic>
          <a:graphicData uri="http://schemas.openxmlformats.org/presentationml/2006/ole">
            <mc:AlternateContent xmlns:mc="http://schemas.openxmlformats.org/markup-compatibility/2006">
              <mc:Choice xmlns:v="urn:schemas-microsoft-com:vml" Requires="v">
                <p:oleObj name="Bitmap Image" r:id="rId3" imgW="10598695" imgH="5982007" progId="Paint.Picture">
                  <p:embed/>
                </p:oleObj>
              </mc:Choice>
              <mc:Fallback>
                <p:oleObj name="Bitmap Image" r:id="rId3" imgW="10598695" imgH="598200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054" y="4442791"/>
                        <a:ext cx="4021507" cy="1803236"/>
                      </a:xfrm>
                      <a:prstGeom prst="rect">
                        <a:avLst/>
                      </a:prstGeom>
                      <a:noFill/>
                    </p:spPr>
                  </p:pic>
                </p:oleObj>
              </mc:Fallback>
            </mc:AlternateContent>
          </a:graphicData>
        </a:graphic>
      </p:graphicFrame>
    </p:spTree>
    <p:extLst>
      <p:ext uri="{BB962C8B-B14F-4D97-AF65-F5344CB8AC3E}">
        <p14:creationId xmlns:p14="http://schemas.microsoft.com/office/powerpoint/2010/main" val="332059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F666-64BB-1DFF-06F3-4B233AA0DE30}"/>
              </a:ext>
            </a:extLst>
          </p:cNvPr>
          <p:cNvSpPr>
            <a:spLocks noGrp="1"/>
          </p:cNvSpPr>
          <p:nvPr>
            <p:ph type="ctrTitle"/>
          </p:nvPr>
        </p:nvSpPr>
        <p:spPr>
          <a:xfrm>
            <a:off x="374970" y="337509"/>
            <a:ext cx="11354348" cy="744585"/>
          </a:xfrm>
        </p:spPr>
        <p:txBody>
          <a:bodyPr>
            <a:noAutofit/>
          </a:bodyPr>
          <a:lstStyle/>
          <a:p>
            <a:r>
              <a:rPr lang="en-US">
                <a:solidFill>
                  <a:schemeClr val="tx1"/>
                </a:solidFill>
                <a:latin typeface="Arial"/>
                <a:cs typeface="Arial"/>
              </a:rPr>
              <a:t>Commissioning Priority 2: Peer Support</a:t>
            </a:r>
          </a:p>
        </p:txBody>
      </p:sp>
      <p:sp>
        <p:nvSpPr>
          <p:cNvPr id="4" name="TextBox 3"/>
          <p:cNvSpPr txBox="1"/>
          <p:nvPr/>
        </p:nvSpPr>
        <p:spPr>
          <a:xfrm>
            <a:off x="374970" y="1401203"/>
            <a:ext cx="11281986" cy="4278094"/>
          </a:xfrm>
          <a:prstGeom prst="rect">
            <a:avLst/>
          </a:prstGeom>
          <a:noFill/>
        </p:spPr>
        <p:txBody>
          <a:bodyPr wrap="square" lIns="91440" tIns="45720" rIns="91440" bIns="45720" rtlCol="0" anchor="t">
            <a:spAutoFit/>
          </a:bodyPr>
          <a:lstStyle/>
          <a:p>
            <a:r>
              <a:rPr lang="en-GB" sz="1600"/>
              <a:t>In 2022, the Council piloted a Newham Carers Small Grants Programme, enabling Newham residents to develop or continue running local peer support groups and access the wellbeing activities that they want and need. Successful applicants receive one off funding of up to £1,000 per group, per year.</a:t>
            </a:r>
          </a:p>
          <a:p>
            <a:endParaRPr lang="en-GB" sz="1600"/>
          </a:p>
          <a:p>
            <a:r>
              <a:rPr lang="en-GB" sz="1600"/>
              <a:t>The funding can be used flexibly to achieve two key outcomes for Carers:</a:t>
            </a:r>
          </a:p>
          <a:p>
            <a:pPr marL="285750" indent="-285750">
              <a:buFontTx/>
              <a:buChar char="-"/>
            </a:pPr>
            <a:endParaRPr lang="en-GB" sz="1600"/>
          </a:p>
          <a:p>
            <a:pPr marL="285750" indent="-285750">
              <a:buFontTx/>
              <a:buChar char="-"/>
            </a:pPr>
            <a:r>
              <a:rPr lang="en-GB" sz="1600"/>
              <a:t>to support existing groups to continue meeting and grow their membership and / or support new groups to start up;</a:t>
            </a:r>
          </a:p>
          <a:p>
            <a:pPr marL="285750" indent="-285750">
              <a:buFontTx/>
              <a:buChar char="-"/>
            </a:pPr>
            <a:endParaRPr lang="en-GB" sz="1600"/>
          </a:p>
          <a:p>
            <a:pPr marL="285750" indent="-285750">
              <a:buFontTx/>
              <a:buChar char="-"/>
            </a:pPr>
            <a:r>
              <a:rPr lang="en-GB" sz="1600"/>
              <a:t>enable groups to run activities and events that will increase the wellbeing of Carers.</a:t>
            </a:r>
          </a:p>
          <a:p>
            <a:pPr marL="285750" indent="-285750">
              <a:buFontTx/>
              <a:buChar char="-"/>
            </a:pPr>
            <a:endParaRPr lang="en-GB" sz="1600"/>
          </a:p>
          <a:p>
            <a:r>
              <a:rPr lang="en-GB" sz="1600"/>
              <a:t>So far 17 grants have been awarded covering a range of activities, from day trips and group lunches, to bespoke support for bereaved Carers, and a new resident led group for Carers of autistic people. </a:t>
            </a:r>
          </a:p>
          <a:p>
            <a:endParaRPr lang="en-GB" sz="1600">
              <a:ea typeface="+mn-lt"/>
              <a:cs typeface="+mn-lt"/>
            </a:endParaRPr>
          </a:p>
          <a:p>
            <a:r>
              <a:rPr lang="en-GB" sz="1600">
                <a:ea typeface="+mn-lt"/>
                <a:cs typeface="+mn-lt"/>
              </a:rPr>
              <a:t>The 2024/25 round will be opened in March 2025 and the 2025/26 round in October 2025. </a:t>
            </a:r>
            <a:endParaRPr lang="en-GB" sz="1600">
              <a:ea typeface="+mn-lt"/>
              <a:cs typeface="Calibri" panose="020F0502020204030204"/>
            </a:endParaRPr>
          </a:p>
          <a:p>
            <a:endParaRPr lang="en-GB" sz="1600">
              <a:ea typeface="+mn-lt"/>
              <a:cs typeface="Calibri" panose="020F0502020204030204"/>
            </a:endParaRPr>
          </a:p>
          <a:p>
            <a:r>
              <a:rPr lang="en-GB" sz="1600">
                <a:ea typeface="+mn-lt"/>
                <a:cs typeface="Calibri" panose="020F0502020204030204"/>
              </a:rPr>
              <a:t>The Council is interested in filling the gap of groups for </a:t>
            </a:r>
            <a:r>
              <a:rPr lang="en-GB" sz="1600">
                <a:ea typeface="Calibri" panose="020F0502020204030204"/>
                <a:cs typeface="Calibri" panose="020F0502020204030204"/>
              </a:rPr>
              <a:t>Young Carers, Young Adult Carers (18 - 30) and Carers supporting people with Dementia. </a:t>
            </a:r>
          </a:p>
        </p:txBody>
      </p:sp>
    </p:spTree>
    <p:extLst>
      <p:ext uri="{BB962C8B-B14F-4D97-AF65-F5344CB8AC3E}">
        <p14:creationId xmlns:p14="http://schemas.microsoft.com/office/powerpoint/2010/main" val="199275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F666-64BB-1DFF-06F3-4B233AA0DE30}"/>
              </a:ext>
            </a:extLst>
          </p:cNvPr>
          <p:cNvSpPr>
            <a:spLocks noGrp="1"/>
          </p:cNvSpPr>
          <p:nvPr>
            <p:ph type="ctrTitle"/>
          </p:nvPr>
        </p:nvSpPr>
        <p:spPr>
          <a:xfrm>
            <a:off x="385290" y="390137"/>
            <a:ext cx="10792558" cy="744585"/>
          </a:xfrm>
        </p:spPr>
        <p:txBody>
          <a:bodyPr>
            <a:normAutofit/>
          </a:bodyPr>
          <a:lstStyle/>
          <a:p>
            <a:r>
              <a:rPr lang="en-GB">
                <a:solidFill>
                  <a:schemeClr val="tx1"/>
                </a:solidFill>
                <a:latin typeface="Arial"/>
                <a:cs typeface="Arial"/>
              </a:rPr>
              <a:t>Commissioning Priority 3: Digital Support</a:t>
            </a:r>
            <a:endParaRPr lang="en-US">
              <a:solidFill>
                <a:schemeClr val="tx1"/>
              </a:solidFill>
              <a:latin typeface="Arial"/>
              <a:cs typeface="Arial"/>
            </a:endParaRPr>
          </a:p>
        </p:txBody>
      </p:sp>
      <p:sp>
        <p:nvSpPr>
          <p:cNvPr id="6" name="TextBox 5"/>
          <p:cNvSpPr txBox="1"/>
          <p:nvPr/>
        </p:nvSpPr>
        <p:spPr>
          <a:xfrm>
            <a:off x="407863" y="1427516"/>
            <a:ext cx="11281986" cy="2862322"/>
          </a:xfrm>
          <a:prstGeom prst="rect">
            <a:avLst/>
          </a:prstGeom>
          <a:noFill/>
        </p:spPr>
        <p:txBody>
          <a:bodyPr wrap="square" lIns="91440" tIns="45720" rIns="91440" bIns="45720" rtlCol="0" anchor="t">
            <a:spAutoFit/>
          </a:bodyPr>
          <a:lstStyle/>
          <a:p>
            <a:pPr fontAlgn="base"/>
            <a:r>
              <a:rPr lang="en-GB" sz="1600"/>
              <a:t>In September 2021, Cabinet agreed plans to commission a two-lot Carers Support Service. The first lot was an online / virtual Carers Support Service with an annual contract value of £50,000, and a target of supporting 20,000 local Carers across a range of demographic groups by the end of contract year 2. The service was to deliver a combination of online support (via interactive information and guidance, online chat groups and forums) and targeted / goal focused 1:1 over the phone support.</a:t>
            </a:r>
            <a:r>
              <a:rPr lang="en-US" sz="1600"/>
              <a:t>​</a:t>
            </a:r>
          </a:p>
          <a:p>
            <a:pPr fontAlgn="base"/>
            <a:r>
              <a:rPr lang="en-GB" sz="1600"/>
              <a:t>​</a:t>
            </a:r>
            <a:endParaRPr lang="en-GB" sz="1600">
              <a:ea typeface="Calibri"/>
              <a:cs typeface="Calibri"/>
            </a:endParaRPr>
          </a:p>
          <a:p>
            <a:pPr fontAlgn="base"/>
            <a:r>
              <a:rPr lang="en-GB" sz="1600"/>
              <a:t>The decision was taken not to award a contract under this lot following the tender evaluation the following January. </a:t>
            </a:r>
            <a:endParaRPr lang="en-GB" sz="1600">
              <a:ea typeface="Calibri"/>
              <a:cs typeface="Calibri"/>
            </a:endParaRPr>
          </a:p>
          <a:p>
            <a:pPr fontAlgn="base"/>
            <a:endParaRPr lang="en-GB" sz="1600"/>
          </a:p>
          <a:p>
            <a:pPr fontAlgn="base"/>
            <a:r>
              <a:rPr lang="en-GB" sz="1600"/>
              <a:t>The Council is still keen to develop a bespoke digital offer for Carers that aligns with its </a:t>
            </a:r>
            <a:r>
              <a:rPr lang="en-GB" sz="1600">
                <a:hlinkClick r:id="rId2"/>
              </a:rPr>
              <a:t>Well Newham</a:t>
            </a:r>
            <a:r>
              <a:rPr lang="en-GB" sz="1600"/>
              <a:t> platform over the next 12 months. </a:t>
            </a:r>
            <a:endParaRPr lang="en-US" sz="1600"/>
          </a:p>
          <a:p>
            <a:pPr fontAlgn="base"/>
            <a:endParaRPr lang="en-US"/>
          </a:p>
          <a:p>
            <a:endParaRPr lang="en-GB"/>
          </a:p>
        </p:txBody>
      </p:sp>
    </p:spTree>
    <p:extLst>
      <p:ext uri="{BB962C8B-B14F-4D97-AF65-F5344CB8AC3E}">
        <p14:creationId xmlns:p14="http://schemas.microsoft.com/office/powerpoint/2010/main" val="1287130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5F758717DFF44A8C2C0023C87ED0F7" ma:contentTypeVersion="8" ma:contentTypeDescription="Create a new document." ma:contentTypeScope="" ma:versionID="9efaf8d9cc77206af5f86dad8bb93277">
  <xsd:schema xmlns:xsd="http://www.w3.org/2001/XMLSchema" xmlns:xs="http://www.w3.org/2001/XMLSchema" xmlns:p="http://schemas.microsoft.com/office/2006/metadata/properties" xmlns:ns2="bbbab6f7-7512-47c4-980a-5a35810d9f0e" xmlns:ns3="6361206b-3f8a-4b08-978e-0d3652f38ba9" targetNamespace="http://schemas.microsoft.com/office/2006/metadata/properties" ma:root="true" ma:fieldsID="f4fe30e535b1fc5d5ee4b5f7590e7b11" ns2:_="" ns3:_="">
    <xsd:import namespace="bbbab6f7-7512-47c4-980a-5a35810d9f0e"/>
    <xsd:import namespace="6361206b-3f8a-4b08-978e-0d3652f38b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ab6f7-7512-47c4-980a-5a35810d9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1206b-3f8a-4b08-978e-0d3652f38b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65E2F4-4FC3-4A28-9E59-7CB6D813BBCB}">
  <ds:schemaRefs>
    <ds:schemaRef ds:uri="6361206b-3f8a-4b08-978e-0d3652f38ba9"/>
    <ds:schemaRef ds:uri="bbbab6f7-7512-47c4-980a-5a35810d9f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D02317-CF5E-42A8-B3B9-6A2C8BE8E299}">
  <ds:schemaRefs>
    <ds:schemaRef ds:uri="6361206b-3f8a-4b08-978e-0d3652f38ba9"/>
    <ds:schemaRef ds:uri="bbbab6f7-7512-47c4-980a-5a35810d9f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7D5166-84A9-4705-97CC-DFA80695DD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12</vt:i4>
      </vt:variant>
      <vt:variant>
        <vt:lpstr>Slide Titles</vt:lpstr>
      </vt:variant>
      <vt:variant>
        <vt:i4>7</vt:i4>
      </vt:variant>
    </vt:vector>
  </HeadingPairs>
  <TitlesOfParts>
    <vt:vector size="19" baseType="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Market Position Statement   Carers Support Service  UPDATED January 2025</vt:lpstr>
      <vt:lpstr>Overview</vt:lpstr>
      <vt:lpstr>Demand</vt:lpstr>
      <vt:lpstr>Supply</vt:lpstr>
      <vt:lpstr>Commissioning Priority 1: Hospital Discharge</vt:lpstr>
      <vt:lpstr>Commissioning Priority 2: Peer Support</vt:lpstr>
      <vt:lpstr>Commissioning Priority 3: Digital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revision>3</cp:revision>
  <dcterms:created xsi:type="dcterms:W3CDTF">2023-10-09T13:23:20Z</dcterms:created>
  <dcterms:modified xsi:type="dcterms:W3CDTF">2025-02-05T16:57:56Z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0x010100C75F758717DFF44A8C2C0023C87ED0F7</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