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 id="2147483684" r:id="rId6"/>
    <p:sldMasterId id="2147483672" r:id="rId7"/>
    <p:sldMasterId id="2147483660" r:id="rId8"/>
    <p:sldMasterId id="2147483720" r:id="rId9"/>
  </p:sldMasterIdLst>
  <p:notesMasterIdLst>
    <p:notesMasterId r:id="rId22"/>
  </p:notesMasterIdLst>
  <p:sldIdLst>
    <p:sldId id="256" r:id="rId10"/>
    <p:sldId id="401" r:id="rId11"/>
    <p:sldId id="409" r:id="rId12"/>
    <p:sldId id="404" r:id="rId13"/>
    <p:sldId id="403" r:id="rId14"/>
    <p:sldId id="410" r:id="rId15"/>
    <p:sldId id="393" r:id="rId16"/>
    <p:sldId id="413" r:id="rId17"/>
    <p:sldId id="411" r:id="rId18"/>
    <p:sldId id="395" r:id="rId19"/>
    <p:sldId id="412" r:id="rId20"/>
    <p:sldId id="4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FB417F-0EA7-9F9F-2A07-AB9EECD49500}" name="Fiona Hackland" initials="FH" userId="S::fiona.hackland@newham.gov.uk::a0ab8199-343c-4741-99c7-10a4a7edb833" providerId="AD"/>
  <p188:author id="{C8405ED7-D1DD-A0D2-091F-F3CB5F4281E8}" name="Simon Reid" initials="SR" userId="S::simon.reid@newham.gov.uk::fe8851eb-2948-428d-b5b7-62377e2760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Drummond" initials="LD" lastIdx="44" clrIdx="0">
    <p:extLst>
      <p:ext uri="{19B8F6BF-5375-455C-9EA6-DF929625EA0E}">
        <p15:presenceInfo xmlns:p15="http://schemas.microsoft.com/office/powerpoint/2012/main" userId="S-1-5-21-2032500944-680512171-4281770524-97420" providerId="AD"/>
      </p:ext>
    </p:extLst>
  </p:cmAuthor>
  <p:cmAuthor id="2" name="Claire Greszczuk" initials="CG" lastIdx="7" clrIdx="1">
    <p:extLst>
      <p:ext uri="{19B8F6BF-5375-455C-9EA6-DF929625EA0E}">
        <p15:presenceInfo xmlns:p15="http://schemas.microsoft.com/office/powerpoint/2012/main" userId="S-1-5-21-2032500944-680512171-4281770524-125625" providerId="AD"/>
      </p:ext>
    </p:extLst>
  </p:cmAuthor>
  <p:cmAuthor id="3" name="Simon Whitlock" initials="SW" lastIdx="1" clrIdx="2">
    <p:extLst>
      <p:ext uri="{19B8F6BF-5375-455C-9EA6-DF929625EA0E}">
        <p15:presenceInfo xmlns:p15="http://schemas.microsoft.com/office/powerpoint/2012/main" userId="S-1-5-21-2032500944-680512171-4281770524-95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97"/>
    <a:srgbClr val="EF7D03"/>
    <a:srgbClr val="B8DED9"/>
    <a:srgbClr val="FEDEF9"/>
    <a:srgbClr val="FEDAF9"/>
    <a:srgbClr val="F1D9F3"/>
    <a:srgbClr val="0069B3"/>
    <a:srgbClr val="FBC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0F470-D9FA-48EB-BB1B-90025FED8765}" v="365" dt="2023-03-09T11:59:32.272"/>
    <p1510:client id="{2CDD263A-3F31-47E6-9FF5-91BBD201E90F}" v="880" dt="2023-03-09T18:56:33.392"/>
    <p1510:client id="{7F21A68E-3046-4FF0-A187-DCC7E5D08F55}" v="11" dt="2023-07-26T14:20:15.562"/>
    <p1510:client id="{92CD0021-1F03-4907-BC1E-71865D22A591}" v="15" dt="2023-03-09T12:32:44.055"/>
    <p1510:client id="{95E5BAB9-A69A-45DD-B3C3-BC6219A09474}" v="391" dt="2023-03-09T18:39:06.920"/>
    <p1510:client id="{C7584AB6-E3DC-4259-98E5-BB498C8AEB5C}" v="4" dt="2022-12-04T10:01:39.588"/>
    <p1510:client id="{D5EA68E1-7E69-4D0E-9ED0-216068B02718}" v="240" dt="2023-03-09T12:13:27.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4136" autoAdjust="0"/>
  </p:normalViewPr>
  <p:slideViewPr>
    <p:cSldViewPr snapToGrid="0">
      <p:cViewPr varScale="1">
        <p:scale>
          <a:sx n="100" d="100"/>
          <a:sy n="100" d="100"/>
        </p:scale>
        <p:origin x="68" y="76"/>
      </p:cViewPr>
      <p:guideLst/>
    </p:cSldViewPr>
  </p:slideViewPr>
  <p:notesTextViewPr>
    <p:cViewPr>
      <p:scale>
        <a:sx n="1" d="1"/>
        <a:sy n="1" d="1"/>
      </p:scale>
      <p:origin x="0" y="0"/>
    </p:cViewPr>
  </p:notesTextViewPr>
  <p:sorterViewPr>
    <p:cViewPr>
      <p:scale>
        <a:sx n="100" d="100"/>
        <a:sy n="100" d="100"/>
      </p:scale>
      <p:origin x="0" y="-1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Reid" userId="S::simon.reid@newham.gov.uk::fe8851eb-2948-428d-b5b7-62377e27608e" providerId="AD" clId="Web-{C7584AB6-E3DC-4259-98E5-BB498C8AEB5C}"/>
    <pc:docChg chg="mod">
      <pc:chgData name="Simon Reid" userId="S::simon.reid@newham.gov.uk::fe8851eb-2948-428d-b5b7-62377e27608e" providerId="AD" clId="Web-{C7584AB6-E3DC-4259-98E5-BB498C8AEB5C}" dt="2022-12-04T10:01:39.588" v="3"/>
      <pc:docMkLst>
        <pc:docMk/>
      </pc:docMkLst>
      <pc:sldChg chg="addCm">
        <pc:chgData name="Simon Reid" userId="S::simon.reid@newham.gov.uk::fe8851eb-2948-428d-b5b7-62377e27608e" providerId="AD" clId="Web-{C7584AB6-E3DC-4259-98E5-BB498C8AEB5C}" dt="2022-12-04T10:01:39.588" v="3"/>
        <pc:sldMkLst>
          <pc:docMk/>
          <pc:sldMk cId="941805900" sldId="395"/>
        </pc:sldMkLst>
      </pc:sldChg>
      <pc:sldChg chg="addCm">
        <pc:chgData name="Simon Reid" userId="S::simon.reid@newham.gov.uk::fe8851eb-2948-428d-b5b7-62377e27608e" providerId="AD" clId="Web-{C7584AB6-E3DC-4259-98E5-BB498C8AEB5C}" dt="2022-12-04T09:59:29.756" v="1"/>
        <pc:sldMkLst>
          <pc:docMk/>
          <pc:sldMk cId="2469782336" sldId="401"/>
        </pc:sldMkLst>
      </pc:sldChg>
      <pc:sldChg chg="addCm">
        <pc:chgData name="Simon Reid" userId="S::simon.reid@newham.gov.uk::fe8851eb-2948-428d-b5b7-62377e27608e" providerId="AD" clId="Web-{C7584AB6-E3DC-4259-98E5-BB498C8AEB5C}" dt="2022-12-04T10:00:16.632" v="2"/>
        <pc:sldMkLst>
          <pc:docMk/>
          <pc:sldMk cId="531707991" sldId="403"/>
        </pc:sldMkLst>
      </pc:sldChg>
    </pc:docChg>
  </pc:docChgLst>
  <pc:docChgLst>
    <pc:chgData name="James Anderton" userId="S::james.anderton@newham.gov.uk::c6fe4981-4aba-4178-989d-705162fcb416" providerId="AD" clId="Web-{7F21A68E-3046-4FF0-A187-DCC7E5D08F55}"/>
    <pc:docChg chg="modSld">
      <pc:chgData name="James Anderton" userId="S::james.anderton@newham.gov.uk::c6fe4981-4aba-4178-989d-705162fcb416" providerId="AD" clId="Web-{7F21A68E-3046-4FF0-A187-DCC7E5D08F55}" dt="2023-07-26T14:20:15.562" v="10"/>
      <pc:docMkLst>
        <pc:docMk/>
      </pc:docMkLst>
      <pc:sldChg chg="modSp">
        <pc:chgData name="James Anderton" userId="S::james.anderton@newham.gov.uk::c6fe4981-4aba-4178-989d-705162fcb416" providerId="AD" clId="Web-{7F21A68E-3046-4FF0-A187-DCC7E5D08F55}" dt="2023-07-26T14:19:59.936" v="6" actId="20577"/>
        <pc:sldMkLst>
          <pc:docMk/>
          <pc:sldMk cId="2112965773" sldId="256"/>
        </pc:sldMkLst>
        <pc:spChg chg="mod">
          <ac:chgData name="James Anderton" userId="S::james.anderton@newham.gov.uk::c6fe4981-4aba-4178-989d-705162fcb416" providerId="AD" clId="Web-{7F21A68E-3046-4FF0-A187-DCC7E5D08F55}" dt="2023-07-26T14:19:59.936" v="6" actId="20577"/>
          <ac:spMkLst>
            <pc:docMk/>
            <pc:sldMk cId="2112965773" sldId="256"/>
            <ac:spMk id="2" creationId="{00000000-0000-0000-0000-000000000000}"/>
          </ac:spMkLst>
        </pc:spChg>
      </pc:sldChg>
      <pc:sldChg chg="delCm">
        <pc:chgData name="James Anderton" userId="S::james.anderton@newham.gov.uk::c6fe4981-4aba-4178-989d-705162fcb416" providerId="AD" clId="Web-{7F21A68E-3046-4FF0-A187-DCC7E5D08F55}" dt="2023-07-26T14:20:15.562" v="10"/>
        <pc:sldMkLst>
          <pc:docMk/>
          <pc:sldMk cId="941805900" sldId="395"/>
        </pc:sldMkLst>
        <pc:extLst>
          <p:ext xmlns:p="http://schemas.openxmlformats.org/presentationml/2006/main" uri="{D6D511B9-2390-475A-947B-AFAB55BFBCF1}">
            <pc226:cmChg xmlns:pc226="http://schemas.microsoft.com/office/powerpoint/2022/06/main/command" chg="del">
              <pc226:chgData name="James Anderton" userId="S::james.anderton@newham.gov.uk::c6fe4981-4aba-4178-989d-705162fcb416" providerId="AD" clId="Web-{7F21A68E-3046-4FF0-A187-DCC7E5D08F55}" dt="2023-07-26T14:20:15.562" v="10"/>
              <pc2:cmMkLst xmlns:pc2="http://schemas.microsoft.com/office/powerpoint/2019/9/main/command">
                <pc:docMk/>
                <pc:sldMk cId="941805900" sldId="395"/>
                <pc2:cmMk id="{4516660C-EFF6-4971-86E6-FA538701481E}"/>
              </pc2:cmMkLst>
            </pc226:cmChg>
          </p:ext>
        </pc:extLst>
      </pc:sldChg>
      <pc:sldChg chg="delCm">
        <pc:chgData name="James Anderton" userId="S::james.anderton@newham.gov.uk::c6fe4981-4aba-4178-989d-705162fcb416" providerId="AD" clId="Web-{7F21A68E-3046-4FF0-A187-DCC7E5D08F55}" dt="2023-07-26T14:20:05.655" v="7"/>
        <pc:sldMkLst>
          <pc:docMk/>
          <pc:sldMk cId="2469782336" sldId="401"/>
        </pc:sldMkLst>
        <pc:extLst>
          <p:ext xmlns:p="http://schemas.openxmlformats.org/presentationml/2006/main" uri="{D6D511B9-2390-475A-947B-AFAB55BFBCF1}">
            <pc226:cmChg xmlns:pc226="http://schemas.microsoft.com/office/powerpoint/2022/06/main/command" chg="del">
              <pc226:chgData name="James Anderton" userId="S::james.anderton@newham.gov.uk::c6fe4981-4aba-4178-989d-705162fcb416" providerId="AD" clId="Web-{7F21A68E-3046-4FF0-A187-DCC7E5D08F55}" dt="2023-07-26T14:20:05.655" v="7"/>
              <pc2:cmMkLst xmlns:pc2="http://schemas.microsoft.com/office/powerpoint/2019/9/main/command">
                <pc:docMk/>
                <pc:sldMk cId="2469782336" sldId="401"/>
                <pc2:cmMk id="{604158D2-432F-4DEB-A436-77FD26FED76C}"/>
              </pc2:cmMkLst>
            </pc226:cmChg>
          </p:ext>
        </pc:extLst>
      </pc:sldChg>
      <pc:sldChg chg="delCm">
        <pc:chgData name="James Anderton" userId="S::james.anderton@newham.gov.uk::c6fe4981-4aba-4178-989d-705162fcb416" providerId="AD" clId="Web-{7F21A68E-3046-4FF0-A187-DCC7E5D08F55}" dt="2023-07-26T14:20:11.952" v="9"/>
        <pc:sldMkLst>
          <pc:docMk/>
          <pc:sldMk cId="531707991" sldId="403"/>
        </pc:sldMkLst>
        <pc:extLst>
          <p:ext xmlns:p="http://schemas.openxmlformats.org/presentationml/2006/main" uri="{D6D511B9-2390-475A-947B-AFAB55BFBCF1}">
            <pc226:cmChg xmlns:pc226="http://schemas.microsoft.com/office/powerpoint/2022/06/main/command" chg="del">
              <pc226:chgData name="James Anderton" userId="S::james.anderton@newham.gov.uk::c6fe4981-4aba-4178-989d-705162fcb416" providerId="AD" clId="Web-{7F21A68E-3046-4FF0-A187-DCC7E5D08F55}" dt="2023-07-26T14:20:11.952" v="9"/>
              <pc2:cmMkLst xmlns:pc2="http://schemas.microsoft.com/office/powerpoint/2019/9/main/command">
                <pc:docMk/>
                <pc:sldMk cId="531707991" sldId="403"/>
                <pc2:cmMk id="{12C6A6C5-B6BF-435B-9665-49FC4089D641}"/>
              </pc2:cmMkLst>
            </pc226:cmChg>
          </p:ext>
        </pc:extLst>
      </pc:sldChg>
      <pc:sldChg chg="delCm">
        <pc:chgData name="James Anderton" userId="S::james.anderton@newham.gov.uk::c6fe4981-4aba-4178-989d-705162fcb416" providerId="AD" clId="Web-{7F21A68E-3046-4FF0-A187-DCC7E5D08F55}" dt="2023-07-26T14:20:08.577" v="8"/>
        <pc:sldMkLst>
          <pc:docMk/>
          <pc:sldMk cId="524647521" sldId="404"/>
        </pc:sldMkLst>
        <pc:extLst>
          <p:ext xmlns:p="http://schemas.openxmlformats.org/presentationml/2006/main" uri="{D6D511B9-2390-475A-947B-AFAB55BFBCF1}">
            <pc226:cmChg xmlns:pc226="http://schemas.microsoft.com/office/powerpoint/2022/06/main/command" chg="del">
              <pc226:chgData name="James Anderton" userId="S::james.anderton@newham.gov.uk::c6fe4981-4aba-4178-989d-705162fcb416" providerId="AD" clId="Web-{7F21A68E-3046-4FF0-A187-DCC7E5D08F55}" dt="2023-07-26T14:20:08.577" v="8"/>
              <pc2:cmMkLst xmlns:pc2="http://schemas.microsoft.com/office/powerpoint/2019/9/main/command">
                <pc:docMk/>
                <pc:sldMk cId="524647521" sldId="404"/>
                <pc2:cmMk id="{A133E77F-99B2-4380-9215-26644BDC862C}"/>
              </pc2:cmMkLst>
            </pc226:cmChg>
          </p:ext>
        </pc:extLst>
      </pc:sldChg>
    </pc:docChg>
  </pc:docChgLst>
  <pc:docChgLst>
    <pc:chgData name="Fiona Hackland" userId="S::fiona.hackland@newham.gov.uk::a0ab8199-343c-4741-99c7-10a4a7edb833" providerId="AD" clId="Web-{D5EA68E1-7E69-4D0E-9ED0-216068B02718}"/>
    <pc:docChg chg="modSld">
      <pc:chgData name="Fiona Hackland" userId="S::fiona.hackland@newham.gov.uk::a0ab8199-343c-4741-99c7-10a4a7edb833" providerId="AD" clId="Web-{D5EA68E1-7E69-4D0E-9ED0-216068B02718}" dt="2023-03-09T12:13:27.113" v="240" actId="20577"/>
      <pc:docMkLst>
        <pc:docMk/>
      </pc:docMkLst>
      <pc:sldChg chg="addSp modSp mod modClrScheme addCm chgLayout">
        <pc:chgData name="Fiona Hackland" userId="S::fiona.hackland@newham.gov.uk::a0ab8199-343c-4741-99c7-10a4a7edb833" providerId="AD" clId="Web-{D5EA68E1-7E69-4D0E-9ED0-216068B02718}" dt="2023-03-09T12:13:27.113" v="240" actId="20577"/>
        <pc:sldMkLst>
          <pc:docMk/>
          <pc:sldMk cId="524647521" sldId="404"/>
        </pc:sldMkLst>
        <pc:spChg chg="add mod ord">
          <ac:chgData name="Fiona Hackland" userId="S::fiona.hackland@newham.gov.uk::a0ab8199-343c-4741-99c7-10a4a7edb833" providerId="AD" clId="Web-{D5EA68E1-7E69-4D0E-9ED0-216068B02718}" dt="2023-03-09T12:13:27.113" v="240" actId="20577"/>
          <ac:spMkLst>
            <pc:docMk/>
            <pc:sldMk cId="524647521" sldId="404"/>
            <ac:spMk id="2" creationId="{B4D0C4CA-750B-4903-C373-126449E8016F}"/>
          </ac:spMkLst>
        </pc:spChg>
        <pc:spChg chg="mod ord">
          <ac:chgData name="Fiona Hackland" userId="S::fiona.hackland@newham.gov.uk::a0ab8199-343c-4741-99c7-10a4a7edb833" providerId="AD" clId="Web-{D5EA68E1-7E69-4D0E-9ED0-216068B02718}" dt="2023-03-09T12:01:32.910" v="0"/>
          <ac:spMkLst>
            <pc:docMk/>
            <pc:sldMk cId="524647521" sldId="404"/>
            <ac:spMk id="3" creationId="{00000000-0000-0000-0000-000000000000}"/>
          </ac:spMkLst>
        </pc:spChg>
        <pc:spChg chg="mod ord">
          <ac:chgData name="Fiona Hackland" userId="S::fiona.hackland@newham.gov.uk::a0ab8199-343c-4741-99c7-10a4a7edb833" providerId="AD" clId="Web-{D5EA68E1-7E69-4D0E-9ED0-216068B02718}" dt="2023-03-09T12:01:43.380" v="2" actId="1076"/>
          <ac:spMkLst>
            <pc:docMk/>
            <pc:sldMk cId="524647521" sldId="404"/>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Fiona Hackland" userId="S::fiona.hackland@newham.gov.uk::a0ab8199-343c-4741-99c7-10a4a7edb833" providerId="AD" clId="Web-{D5EA68E1-7E69-4D0E-9ED0-216068B02718}" dt="2023-03-09T12:13:18.910" v="239"/>
              <pc2:cmMkLst xmlns:pc2="http://schemas.microsoft.com/office/powerpoint/2019/9/main/command">
                <pc:docMk/>
                <pc:sldMk cId="524647521" sldId="404"/>
                <pc2:cmMk id="{A133E77F-99B2-4380-9215-26644BDC862C}"/>
              </pc2:cmMkLst>
            </pc226:cmChg>
          </p:ext>
        </pc:extLst>
      </pc:sldChg>
    </pc:docChg>
  </pc:docChgLst>
  <pc:docChgLst>
    <pc:chgData name="Fiona Hackland" userId="S::fiona.hackland@newham.gov.uk::a0ab8199-343c-4741-99c7-10a4a7edb833" providerId="AD" clId="Web-{92CD0021-1F03-4907-BC1E-71865D22A591}"/>
    <pc:docChg chg="addSld modSld">
      <pc:chgData name="Fiona Hackland" userId="S::fiona.hackland@newham.gov.uk::a0ab8199-343c-4741-99c7-10a4a7edb833" providerId="AD" clId="Web-{92CD0021-1F03-4907-BC1E-71865D22A591}" dt="2023-03-09T12:32:43.679" v="63" actId="20577"/>
      <pc:docMkLst>
        <pc:docMk/>
      </pc:docMkLst>
      <pc:sldChg chg="modSp modCm">
        <pc:chgData name="Fiona Hackland" userId="S::fiona.hackland@newham.gov.uk::a0ab8199-343c-4741-99c7-10a4a7edb833" providerId="AD" clId="Web-{92CD0021-1F03-4907-BC1E-71865D22A591}" dt="2023-03-09T12:31:58.085" v="51" actId="20577"/>
        <pc:sldMkLst>
          <pc:docMk/>
          <pc:sldMk cId="941805900" sldId="395"/>
        </pc:sldMkLst>
        <pc:spChg chg="mod">
          <ac:chgData name="Fiona Hackland" userId="S::fiona.hackland@newham.gov.uk::a0ab8199-343c-4741-99c7-10a4a7edb833" providerId="AD" clId="Web-{92CD0021-1F03-4907-BC1E-71865D22A591}" dt="2023-03-09T12:31:58.085" v="51" actId="20577"/>
          <ac:spMkLst>
            <pc:docMk/>
            <pc:sldMk cId="941805900" sldId="395"/>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Fiona Hackland" userId="S::fiona.hackland@newham.gov.uk::a0ab8199-343c-4741-99c7-10a4a7edb833" providerId="AD" clId="Web-{92CD0021-1F03-4907-BC1E-71865D22A591}" dt="2023-03-09T12:31:58.085" v="51" actId="20577"/>
              <pc2:cmMkLst xmlns:pc2="http://schemas.microsoft.com/office/powerpoint/2019/9/main/command">
                <pc:docMk/>
                <pc:sldMk cId="941805900" sldId="395"/>
                <pc2:cmMk id="{4516660C-EFF6-4971-86E6-FA538701481E}"/>
              </pc2:cmMkLst>
            </pc226:cmChg>
          </p:ext>
        </pc:extLst>
      </pc:sldChg>
      <pc:sldChg chg="modSp new">
        <pc:chgData name="Fiona Hackland" userId="S::fiona.hackland@newham.gov.uk::a0ab8199-343c-4741-99c7-10a4a7edb833" providerId="AD" clId="Web-{92CD0021-1F03-4907-BC1E-71865D22A591}" dt="2023-03-09T12:32:43.679" v="63" actId="20577"/>
        <pc:sldMkLst>
          <pc:docMk/>
          <pc:sldMk cId="735988959" sldId="411"/>
        </pc:sldMkLst>
        <pc:spChg chg="mod">
          <ac:chgData name="Fiona Hackland" userId="S::fiona.hackland@newham.gov.uk::a0ab8199-343c-4741-99c7-10a4a7edb833" providerId="AD" clId="Web-{92CD0021-1F03-4907-BC1E-71865D22A591}" dt="2023-03-09T12:32:43.679" v="63" actId="20577"/>
          <ac:spMkLst>
            <pc:docMk/>
            <pc:sldMk cId="735988959" sldId="411"/>
            <ac:spMk id="2" creationId="{729B9F34-E062-02E0-3802-C7AAC8AFA46F}"/>
          </ac:spMkLst>
        </pc:spChg>
      </pc:sldChg>
    </pc:docChg>
  </pc:docChgLst>
  <pc:docChgLst>
    <pc:chgData name="Fiona Hackland" userId="S::fiona.hackland@newham.gov.uk::a0ab8199-343c-4741-99c7-10a4a7edb833" providerId="AD" clId="Web-{2CDD263A-3F31-47E6-9FF5-91BBD201E90F}"/>
    <pc:docChg chg="addSld delSld modSld sldOrd">
      <pc:chgData name="Fiona Hackland" userId="S::fiona.hackland@newham.gov.uk::a0ab8199-343c-4741-99c7-10a4a7edb833" providerId="AD" clId="Web-{2CDD263A-3F31-47E6-9FF5-91BBD201E90F}" dt="2023-03-09T18:56:29.767" v="761" actId="20577"/>
      <pc:docMkLst>
        <pc:docMk/>
      </pc:docMkLst>
      <pc:sldChg chg="modSp modCm">
        <pc:chgData name="Fiona Hackland" userId="S::fiona.hackland@newham.gov.uk::a0ab8199-343c-4741-99c7-10a4a7edb833" providerId="AD" clId="Web-{2CDD263A-3F31-47E6-9FF5-91BBD201E90F}" dt="2023-03-09T18:50:12.116" v="444"/>
        <pc:sldMkLst>
          <pc:docMk/>
          <pc:sldMk cId="941805900" sldId="395"/>
        </pc:sldMkLst>
        <pc:spChg chg="mod">
          <ac:chgData name="Fiona Hackland" userId="S::fiona.hackland@newham.gov.uk::a0ab8199-343c-4741-99c7-10a4a7edb833" providerId="AD" clId="Web-{2CDD263A-3F31-47E6-9FF5-91BBD201E90F}" dt="2023-03-09T18:43:11.871" v="130" actId="20577"/>
          <ac:spMkLst>
            <pc:docMk/>
            <pc:sldMk cId="941805900" sldId="395"/>
            <ac:spMk id="4" creationId="{00000000-0000-0000-0000-000000000000}"/>
          </ac:spMkLst>
        </pc:spChg>
        <pc:spChg chg="mod">
          <ac:chgData name="Fiona Hackland" userId="S::fiona.hackland@newham.gov.uk::a0ab8199-343c-4741-99c7-10a4a7edb833" providerId="AD" clId="Web-{2CDD263A-3F31-47E6-9FF5-91BBD201E90F}" dt="2023-03-09T18:43:01.402" v="129" actId="20577"/>
          <ac:spMkLst>
            <pc:docMk/>
            <pc:sldMk cId="941805900" sldId="395"/>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Fiona Hackland" userId="S::fiona.hackland@newham.gov.uk::a0ab8199-343c-4741-99c7-10a4a7edb833" providerId="AD" clId="Web-{2CDD263A-3F31-47E6-9FF5-91BBD201E90F}" dt="2023-03-09T18:50:12.116" v="444"/>
              <pc2:cmMkLst xmlns:pc2="http://schemas.microsoft.com/office/powerpoint/2019/9/main/command">
                <pc:docMk/>
                <pc:sldMk cId="941805900" sldId="395"/>
                <pc2:cmMk id="{4516660C-EFF6-4971-86E6-FA538701481E}"/>
              </pc2:cmMkLst>
              <pc226:cmRplyChg chg="add">
                <pc226:chgData name="Fiona Hackland" userId="S::fiona.hackland@newham.gov.uk::a0ab8199-343c-4741-99c7-10a4a7edb833" providerId="AD" clId="Web-{2CDD263A-3F31-47E6-9FF5-91BBD201E90F}" dt="2023-03-09T18:50:12.116" v="444"/>
                <pc2:cmRplyMkLst xmlns:pc2="http://schemas.microsoft.com/office/powerpoint/2019/9/main/command">
                  <pc:docMk/>
                  <pc:sldMk cId="941805900" sldId="395"/>
                  <pc2:cmMk id="{4516660C-EFF6-4971-86E6-FA538701481E}"/>
                  <pc2:cmRplyMk id="{0B0986D4-B1DA-4933-90EA-1DBAEBB3D94E}"/>
                </pc2:cmRplyMkLst>
              </pc226:cmRplyChg>
            </pc226:cmChg>
          </p:ext>
        </pc:extLst>
      </pc:sldChg>
      <pc:sldChg chg="modSp del">
        <pc:chgData name="Fiona Hackland" userId="S::fiona.hackland@newham.gov.uk::a0ab8199-343c-4741-99c7-10a4a7edb833" providerId="AD" clId="Web-{2CDD263A-3F31-47E6-9FF5-91BBD201E90F}" dt="2023-03-09T18:51:46.088" v="457"/>
        <pc:sldMkLst>
          <pc:docMk/>
          <pc:sldMk cId="2622069653" sldId="408"/>
        </pc:sldMkLst>
        <pc:spChg chg="mod">
          <ac:chgData name="Fiona Hackland" userId="S::fiona.hackland@newham.gov.uk::a0ab8199-343c-4741-99c7-10a4a7edb833" providerId="AD" clId="Web-{2CDD263A-3F31-47E6-9FF5-91BBD201E90F}" dt="2023-03-09T18:51:43.025" v="456" actId="20577"/>
          <ac:spMkLst>
            <pc:docMk/>
            <pc:sldMk cId="2622069653" sldId="408"/>
            <ac:spMk id="5" creationId="{00000000-0000-0000-0000-000000000000}"/>
          </ac:spMkLst>
        </pc:spChg>
      </pc:sldChg>
      <pc:sldChg chg="addSp modSp mod ord modClrScheme chgLayout">
        <pc:chgData name="Fiona Hackland" userId="S::fiona.hackland@newham.gov.uk::a0ab8199-343c-4741-99c7-10a4a7edb833" providerId="AD" clId="Web-{2CDD263A-3F31-47E6-9FF5-91BBD201E90F}" dt="2023-03-09T18:49:30.787" v="443" actId="20577"/>
        <pc:sldMkLst>
          <pc:docMk/>
          <pc:sldMk cId="735988959" sldId="411"/>
        </pc:sldMkLst>
        <pc:spChg chg="mod ord">
          <ac:chgData name="Fiona Hackland" userId="S::fiona.hackland@newham.gov.uk::a0ab8199-343c-4741-99c7-10a4a7edb833" providerId="AD" clId="Web-{2CDD263A-3F31-47E6-9FF5-91BBD201E90F}" dt="2023-03-09T18:43:43.981" v="147" actId="1076"/>
          <ac:spMkLst>
            <pc:docMk/>
            <pc:sldMk cId="735988959" sldId="411"/>
            <ac:spMk id="2" creationId="{729B9F34-E062-02E0-3802-C7AAC8AFA46F}"/>
          </ac:spMkLst>
        </pc:spChg>
        <pc:spChg chg="mod ord">
          <ac:chgData name="Fiona Hackland" userId="S::fiona.hackland@newham.gov.uk::a0ab8199-343c-4741-99c7-10a4a7edb833" providerId="AD" clId="Web-{2CDD263A-3F31-47E6-9FF5-91BBD201E90F}" dt="2023-03-09T18:43:39.340" v="146"/>
          <ac:spMkLst>
            <pc:docMk/>
            <pc:sldMk cId="735988959" sldId="411"/>
            <ac:spMk id="3" creationId="{77F7BA68-E328-5952-008C-AD147FE28749}"/>
          </ac:spMkLst>
        </pc:spChg>
        <pc:spChg chg="add mod ord">
          <ac:chgData name="Fiona Hackland" userId="S::fiona.hackland@newham.gov.uk::a0ab8199-343c-4741-99c7-10a4a7edb833" providerId="AD" clId="Web-{2CDD263A-3F31-47E6-9FF5-91BBD201E90F}" dt="2023-03-09T18:49:30.787" v="443" actId="20577"/>
          <ac:spMkLst>
            <pc:docMk/>
            <pc:sldMk cId="735988959" sldId="411"/>
            <ac:spMk id="4" creationId="{37FCF99F-3821-B6B3-2B71-3804F782C58B}"/>
          </ac:spMkLst>
        </pc:spChg>
      </pc:sldChg>
      <pc:sldChg chg="addSp modSp new mod modClrScheme chgLayout">
        <pc:chgData name="Fiona Hackland" userId="S::fiona.hackland@newham.gov.uk::a0ab8199-343c-4741-99c7-10a4a7edb833" providerId="AD" clId="Web-{2CDD263A-3F31-47E6-9FF5-91BBD201E90F}" dt="2023-03-09T18:56:29.767" v="761" actId="20577"/>
        <pc:sldMkLst>
          <pc:docMk/>
          <pc:sldMk cId="4243025934" sldId="412"/>
        </pc:sldMkLst>
        <pc:spChg chg="mod ord">
          <ac:chgData name="Fiona Hackland" userId="S::fiona.hackland@newham.gov.uk::a0ab8199-343c-4741-99c7-10a4a7edb833" providerId="AD" clId="Web-{2CDD263A-3F31-47E6-9FF5-91BBD201E90F}" dt="2023-03-09T18:52:22.513" v="476"/>
          <ac:spMkLst>
            <pc:docMk/>
            <pc:sldMk cId="4243025934" sldId="412"/>
            <ac:spMk id="2" creationId="{A5CAFB04-8E49-6A7A-8B0C-E2652FB50E53}"/>
          </ac:spMkLst>
        </pc:spChg>
        <pc:spChg chg="mod ord">
          <ac:chgData name="Fiona Hackland" userId="S::fiona.hackland@newham.gov.uk::a0ab8199-343c-4741-99c7-10a4a7edb833" providerId="AD" clId="Web-{2CDD263A-3F31-47E6-9FF5-91BBD201E90F}" dt="2023-03-09T18:52:22.513" v="476"/>
          <ac:spMkLst>
            <pc:docMk/>
            <pc:sldMk cId="4243025934" sldId="412"/>
            <ac:spMk id="3" creationId="{D67ECF3D-835C-E7AE-41A5-9239531AF159}"/>
          </ac:spMkLst>
        </pc:spChg>
        <pc:spChg chg="add mod ord">
          <ac:chgData name="Fiona Hackland" userId="S::fiona.hackland@newham.gov.uk::a0ab8199-343c-4741-99c7-10a4a7edb833" providerId="AD" clId="Web-{2CDD263A-3F31-47E6-9FF5-91BBD201E90F}" dt="2023-03-09T18:56:29.767" v="761" actId="20577"/>
          <ac:spMkLst>
            <pc:docMk/>
            <pc:sldMk cId="4243025934" sldId="412"/>
            <ac:spMk id="4" creationId="{4C927D76-F1C9-A4F1-E1D2-109EECD6568A}"/>
          </ac:spMkLst>
        </pc:spChg>
      </pc:sldChg>
    </pc:docChg>
  </pc:docChgLst>
  <pc:docChgLst>
    <pc:chgData name="Fiona Hackland" userId="S::fiona.hackland@newham.gov.uk::a0ab8199-343c-4741-99c7-10a4a7edb833" providerId="AD" clId="Web-{0540F470-D9FA-48EB-BB1B-90025FED8765}"/>
    <pc:docChg chg="mod addSld modSld">
      <pc:chgData name="Fiona Hackland" userId="S::fiona.hackland@newham.gov.uk::a0ab8199-343c-4741-99c7-10a4a7edb833" providerId="AD" clId="Web-{0540F470-D9FA-48EB-BB1B-90025FED8765}" dt="2023-03-09T11:59:31.241" v="223" actId="20577"/>
      <pc:docMkLst>
        <pc:docMk/>
      </pc:docMkLst>
      <pc:sldChg chg="delSp modSp modCm">
        <pc:chgData name="Fiona Hackland" userId="S::fiona.hackland@newham.gov.uk::a0ab8199-343c-4741-99c7-10a4a7edb833" providerId="AD" clId="Web-{0540F470-D9FA-48EB-BB1B-90025FED8765}" dt="2023-03-09T11:53:57.368" v="66"/>
        <pc:sldMkLst>
          <pc:docMk/>
          <pc:sldMk cId="2469782336" sldId="401"/>
        </pc:sldMkLst>
        <pc:spChg chg="mod">
          <ac:chgData name="Fiona Hackland" userId="S::fiona.hackland@newham.gov.uk::a0ab8199-343c-4741-99c7-10a4a7edb833" providerId="AD" clId="Web-{0540F470-D9FA-48EB-BB1B-90025FED8765}" dt="2023-03-09T11:50:07.078" v="59" actId="20577"/>
          <ac:spMkLst>
            <pc:docMk/>
            <pc:sldMk cId="2469782336" sldId="401"/>
            <ac:spMk id="6" creationId="{00000000-0000-0000-0000-000000000000}"/>
          </ac:spMkLst>
        </pc:spChg>
        <pc:picChg chg="del">
          <ac:chgData name="Fiona Hackland" userId="S::fiona.hackland@newham.gov.uk::a0ab8199-343c-4741-99c7-10a4a7edb833" providerId="AD" clId="Web-{0540F470-D9FA-48EB-BB1B-90025FED8765}" dt="2023-03-09T11:45:37.318" v="1"/>
          <ac:picMkLst>
            <pc:docMk/>
            <pc:sldMk cId="2469782336" sldId="401"/>
            <ac:picMk id="5" creationId="{00000000-0000-0000-0000-000000000000}"/>
          </ac:picMkLst>
        </pc:picChg>
        <pc:picChg chg="del">
          <ac:chgData name="Fiona Hackland" userId="S::fiona.hackland@newham.gov.uk::a0ab8199-343c-4741-99c7-10a4a7edb833" providerId="AD" clId="Web-{0540F470-D9FA-48EB-BB1B-90025FED8765}" dt="2023-03-09T11:46:18.085" v="6"/>
          <ac:picMkLst>
            <pc:docMk/>
            <pc:sldMk cId="2469782336" sldId="401"/>
            <ac:picMk id="7" creationId="{00000000-0000-0000-0000-000000000000}"/>
          </ac:picMkLst>
        </pc:picChg>
        <pc:extLst>
          <p:ext xmlns:p="http://schemas.openxmlformats.org/presentationml/2006/main" uri="{D6D511B9-2390-475A-947B-AFAB55BFBCF1}">
            <pc226:cmChg xmlns:pc226="http://schemas.microsoft.com/office/powerpoint/2022/06/main/command" chg="">
              <pc226:chgData name="Fiona Hackland" userId="S::fiona.hackland@newham.gov.uk::a0ab8199-343c-4741-99c7-10a4a7edb833" providerId="AD" clId="Web-{0540F470-D9FA-48EB-BB1B-90025FED8765}" dt="2023-03-09T11:53:57.368" v="66"/>
              <pc2:cmMkLst xmlns:pc2="http://schemas.microsoft.com/office/powerpoint/2019/9/main/command">
                <pc:docMk/>
                <pc:sldMk cId="2469782336" sldId="401"/>
                <pc2:cmMk id="{604158D2-432F-4DEB-A436-77FD26FED76C}"/>
              </pc2:cmMkLst>
              <pc226:cmRplyChg chg="add">
                <pc226:chgData name="Fiona Hackland" userId="S::fiona.hackland@newham.gov.uk::a0ab8199-343c-4741-99c7-10a4a7edb833" providerId="AD" clId="Web-{0540F470-D9FA-48EB-BB1B-90025FED8765}" dt="2023-03-09T11:53:57.368" v="66"/>
                <pc2:cmRplyMkLst xmlns:pc2="http://schemas.microsoft.com/office/powerpoint/2019/9/main/command">
                  <pc:docMk/>
                  <pc:sldMk cId="2469782336" sldId="401"/>
                  <pc2:cmMk id="{604158D2-432F-4DEB-A436-77FD26FED76C}"/>
                  <pc2:cmRplyMk id="{3F6D9D9C-4F97-41B3-88B0-7D1BF53AA402}"/>
                </pc2:cmRplyMkLst>
              </pc226:cmRplyChg>
            </pc226:cmChg>
          </p:ext>
        </pc:extLst>
      </pc:sldChg>
      <pc:sldChg chg="delSp modSp modCm">
        <pc:chgData name="Fiona Hackland" userId="S::fiona.hackland@newham.gov.uk::a0ab8199-343c-4741-99c7-10a4a7edb833" providerId="AD" clId="Web-{0540F470-D9FA-48EB-BB1B-90025FED8765}" dt="2023-03-09T11:57:28.189" v="109"/>
        <pc:sldMkLst>
          <pc:docMk/>
          <pc:sldMk cId="531707991" sldId="403"/>
        </pc:sldMkLst>
        <pc:picChg chg="mod">
          <ac:chgData name="Fiona Hackland" userId="S::fiona.hackland@newham.gov.uk::a0ab8199-343c-4741-99c7-10a4a7edb833" providerId="AD" clId="Web-{0540F470-D9FA-48EB-BB1B-90025FED8765}" dt="2023-03-09T11:57:04.313" v="104" actId="14100"/>
          <ac:picMkLst>
            <pc:docMk/>
            <pc:sldMk cId="531707991" sldId="403"/>
            <ac:picMk id="2" creationId="{00000000-0000-0000-0000-000000000000}"/>
          </ac:picMkLst>
        </pc:picChg>
        <pc:picChg chg="mod">
          <ac:chgData name="Fiona Hackland" userId="S::fiona.hackland@newham.gov.uk::a0ab8199-343c-4741-99c7-10a4a7edb833" providerId="AD" clId="Web-{0540F470-D9FA-48EB-BB1B-90025FED8765}" dt="2023-03-09T11:57:10.439" v="106" actId="14100"/>
          <ac:picMkLst>
            <pc:docMk/>
            <pc:sldMk cId="531707991" sldId="403"/>
            <ac:picMk id="7" creationId="{00000000-0000-0000-0000-000000000000}"/>
          </ac:picMkLst>
        </pc:picChg>
        <pc:picChg chg="del">
          <ac:chgData name="Fiona Hackland" userId="S::fiona.hackland@newham.gov.uk::a0ab8199-343c-4741-99c7-10a4a7edb833" providerId="AD" clId="Web-{0540F470-D9FA-48EB-BB1B-90025FED8765}" dt="2023-03-09T11:54:55.840" v="77"/>
          <ac:picMkLst>
            <pc:docMk/>
            <pc:sldMk cId="531707991" sldId="403"/>
            <ac:picMk id="8" creationId="{00000000-0000-0000-0000-000000000000}"/>
          </ac:picMkLst>
        </pc:picChg>
        <pc:picChg chg="mod">
          <ac:chgData name="Fiona Hackland" userId="S::fiona.hackland@newham.gov.uk::a0ab8199-343c-4741-99c7-10a4a7edb833" providerId="AD" clId="Web-{0540F470-D9FA-48EB-BB1B-90025FED8765}" dt="2023-03-09T11:57:15.986" v="108" actId="14100"/>
          <ac:picMkLst>
            <pc:docMk/>
            <pc:sldMk cId="531707991" sldId="403"/>
            <ac:picMk id="9" creationId="{00000000-0000-0000-0000-000000000000}"/>
          </ac:picMkLst>
        </pc:picChg>
        <pc:picChg chg="del">
          <ac:chgData name="Fiona Hackland" userId="S::fiona.hackland@newham.gov.uk::a0ab8199-343c-4741-99c7-10a4a7edb833" providerId="AD" clId="Web-{0540F470-D9FA-48EB-BB1B-90025FED8765}" dt="2023-03-09T11:55:01.684" v="78"/>
          <ac:picMkLst>
            <pc:docMk/>
            <pc:sldMk cId="531707991" sldId="403"/>
            <ac:picMk id="10" creationId="{00000000-0000-0000-0000-000000000000}"/>
          </ac:picMkLst>
        </pc:picChg>
        <pc:extLst>
          <p:ext xmlns:p="http://schemas.openxmlformats.org/presentationml/2006/main" uri="{D6D511B9-2390-475A-947B-AFAB55BFBCF1}">
            <pc226:cmChg xmlns:pc226="http://schemas.microsoft.com/office/powerpoint/2022/06/main/command" chg="">
              <pc226:chgData name="Fiona Hackland" userId="S::fiona.hackland@newham.gov.uk::a0ab8199-343c-4741-99c7-10a4a7edb833" providerId="AD" clId="Web-{0540F470-D9FA-48EB-BB1B-90025FED8765}" dt="2023-03-09T11:57:28.189" v="109"/>
              <pc2:cmMkLst xmlns:pc2="http://schemas.microsoft.com/office/powerpoint/2019/9/main/command">
                <pc:docMk/>
                <pc:sldMk cId="531707991" sldId="403"/>
                <pc2:cmMk id="{12C6A6C5-B6BF-435B-9665-49FC4089D641}"/>
              </pc2:cmMkLst>
              <pc226:cmRplyChg chg="add">
                <pc226:chgData name="Fiona Hackland" userId="S::fiona.hackland@newham.gov.uk::a0ab8199-343c-4741-99c7-10a4a7edb833" providerId="AD" clId="Web-{0540F470-D9FA-48EB-BB1B-90025FED8765}" dt="2023-03-09T11:57:28.189" v="109"/>
                <pc2:cmRplyMkLst xmlns:pc2="http://schemas.microsoft.com/office/powerpoint/2019/9/main/command">
                  <pc:docMk/>
                  <pc:sldMk cId="531707991" sldId="403"/>
                  <pc2:cmMk id="{12C6A6C5-B6BF-435B-9665-49FC4089D641}"/>
                  <pc2:cmRplyMk id="{AEF89FCB-30E3-4ECB-97A5-42739A8A9785}"/>
                </pc2:cmRplyMkLst>
              </pc226:cmRplyChg>
            </pc226:cmChg>
          </p:ext>
        </pc:extLst>
      </pc:sldChg>
      <pc:sldChg chg="modSp">
        <pc:chgData name="Fiona Hackland" userId="S::fiona.hackland@newham.gov.uk::a0ab8199-343c-4741-99c7-10a4a7edb833" providerId="AD" clId="Web-{0540F470-D9FA-48EB-BB1B-90025FED8765}" dt="2023-03-09T11:54:23.010" v="73" actId="20577"/>
        <pc:sldMkLst>
          <pc:docMk/>
          <pc:sldMk cId="524647521" sldId="404"/>
        </pc:sldMkLst>
        <pc:spChg chg="mod">
          <ac:chgData name="Fiona Hackland" userId="S::fiona.hackland@newham.gov.uk::a0ab8199-343c-4741-99c7-10a4a7edb833" providerId="AD" clId="Web-{0540F470-D9FA-48EB-BB1B-90025FED8765}" dt="2023-03-09T11:54:23.010" v="73" actId="20577"/>
          <ac:spMkLst>
            <pc:docMk/>
            <pc:sldMk cId="524647521" sldId="404"/>
            <ac:spMk id="4" creationId="{00000000-0000-0000-0000-000000000000}"/>
          </ac:spMkLst>
        </pc:spChg>
      </pc:sldChg>
      <pc:sldChg chg="modSp">
        <pc:chgData name="Fiona Hackland" userId="S::fiona.hackland@newham.gov.uk::a0ab8199-343c-4741-99c7-10a4a7edb833" providerId="AD" clId="Web-{0540F470-D9FA-48EB-BB1B-90025FED8765}" dt="2023-03-09T11:59:31.241" v="223" actId="20577"/>
        <pc:sldMkLst>
          <pc:docMk/>
          <pc:sldMk cId="2622069653" sldId="408"/>
        </pc:sldMkLst>
        <pc:spChg chg="mod">
          <ac:chgData name="Fiona Hackland" userId="S::fiona.hackland@newham.gov.uk::a0ab8199-343c-4741-99c7-10a4a7edb833" providerId="AD" clId="Web-{0540F470-D9FA-48EB-BB1B-90025FED8765}" dt="2023-03-09T11:59:31.241" v="223" actId="20577"/>
          <ac:spMkLst>
            <pc:docMk/>
            <pc:sldMk cId="2622069653" sldId="408"/>
            <ac:spMk id="5" creationId="{00000000-0000-0000-0000-000000000000}"/>
          </ac:spMkLst>
        </pc:spChg>
      </pc:sldChg>
      <pc:sldChg chg="addSp delSp modSp new mod modClrScheme chgLayout">
        <pc:chgData name="Fiona Hackland" userId="S::fiona.hackland@newham.gov.uk::a0ab8199-343c-4741-99c7-10a4a7edb833" providerId="AD" clId="Web-{0540F470-D9FA-48EB-BB1B-90025FED8765}" dt="2023-03-09T11:52:33.975" v="64" actId="20577"/>
        <pc:sldMkLst>
          <pc:docMk/>
          <pc:sldMk cId="757521910" sldId="409"/>
        </pc:sldMkLst>
        <pc:spChg chg="mod ord">
          <ac:chgData name="Fiona Hackland" userId="S::fiona.hackland@newham.gov.uk::a0ab8199-343c-4741-99c7-10a4a7edb833" providerId="AD" clId="Web-{0540F470-D9FA-48EB-BB1B-90025FED8765}" dt="2023-03-09T11:52:33.975" v="64" actId="20577"/>
          <ac:spMkLst>
            <pc:docMk/>
            <pc:sldMk cId="757521910" sldId="409"/>
            <ac:spMk id="2" creationId="{1EA302BE-DFB4-48A1-AC55-6F3CB1B4642B}"/>
          </ac:spMkLst>
        </pc:spChg>
        <pc:spChg chg="mod ord">
          <ac:chgData name="Fiona Hackland" userId="S::fiona.hackland@newham.gov.uk::a0ab8199-343c-4741-99c7-10a4a7edb833" providerId="AD" clId="Web-{0540F470-D9FA-48EB-BB1B-90025FED8765}" dt="2023-03-09T11:45:58.193" v="2"/>
          <ac:spMkLst>
            <pc:docMk/>
            <pc:sldMk cId="757521910" sldId="409"/>
            <ac:spMk id="3" creationId="{2CB2FD79-75D2-AE42-E362-C23E85D5A23D}"/>
          </ac:spMkLst>
        </pc:spChg>
        <pc:spChg chg="add del mod ord">
          <ac:chgData name="Fiona Hackland" userId="S::fiona.hackland@newham.gov.uk::a0ab8199-343c-4741-99c7-10a4a7edb833" providerId="AD" clId="Web-{0540F470-D9FA-48EB-BB1B-90025FED8765}" dt="2023-03-09T11:46:04.303" v="3"/>
          <ac:spMkLst>
            <pc:docMk/>
            <pc:sldMk cId="757521910" sldId="409"/>
            <ac:spMk id="4" creationId="{689CD87C-0C2C-26E0-50EB-6D72AB78F06B}"/>
          </ac:spMkLst>
        </pc:spChg>
        <pc:picChg chg="add mod ord">
          <ac:chgData name="Fiona Hackland" userId="S::fiona.hackland@newham.gov.uk::a0ab8199-343c-4741-99c7-10a4a7edb833" providerId="AD" clId="Web-{0540F470-D9FA-48EB-BB1B-90025FED8765}" dt="2023-03-09T11:46:51.024" v="17" actId="1076"/>
          <ac:picMkLst>
            <pc:docMk/>
            <pc:sldMk cId="757521910" sldId="409"/>
            <ac:picMk id="5" creationId="{62A549B2-676D-3764-199D-B2114CBD0B39}"/>
          </ac:picMkLst>
        </pc:picChg>
        <pc:picChg chg="add mod">
          <ac:chgData name="Fiona Hackland" userId="S::fiona.hackland@newham.gov.uk::a0ab8199-343c-4741-99c7-10a4a7edb833" providerId="AD" clId="Web-{0540F470-D9FA-48EB-BB1B-90025FED8765}" dt="2023-03-09T11:46:45.992" v="15" actId="14100"/>
          <ac:picMkLst>
            <pc:docMk/>
            <pc:sldMk cId="757521910" sldId="409"/>
            <ac:picMk id="6" creationId="{874A60CD-3A40-F245-4D3C-3A9DE5BEEE3F}"/>
          </ac:picMkLst>
        </pc:picChg>
      </pc:sldChg>
      <pc:sldChg chg="addSp modSp new">
        <pc:chgData name="Fiona Hackland" userId="S::fiona.hackland@newham.gov.uk::a0ab8199-343c-4741-99c7-10a4a7edb833" providerId="AD" clId="Web-{0540F470-D9FA-48EB-BB1B-90025FED8765}" dt="2023-03-09T11:56:39.375" v="101" actId="20577"/>
        <pc:sldMkLst>
          <pc:docMk/>
          <pc:sldMk cId="1922937704" sldId="410"/>
        </pc:sldMkLst>
        <pc:spChg chg="mod">
          <ac:chgData name="Fiona Hackland" userId="S::fiona.hackland@newham.gov.uk::a0ab8199-343c-4741-99c7-10a4a7edb833" providerId="AD" clId="Web-{0540F470-D9FA-48EB-BB1B-90025FED8765}" dt="2023-03-09T11:56:39.375" v="101" actId="20577"/>
          <ac:spMkLst>
            <pc:docMk/>
            <pc:sldMk cId="1922937704" sldId="410"/>
            <ac:spMk id="2" creationId="{B9C62471-6615-4794-AA0D-9A5E795F3B8B}"/>
          </ac:spMkLst>
        </pc:spChg>
        <pc:picChg chg="add mod">
          <ac:chgData name="Fiona Hackland" userId="S::fiona.hackland@newham.gov.uk::a0ab8199-343c-4741-99c7-10a4a7edb833" providerId="AD" clId="Web-{0540F470-D9FA-48EB-BB1B-90025FED8765}" dt="2023-03-09T11:55:29.935" v="85" actId="14100"/>
          <ac:picMkLst>
            <pc:docMk/>
            <pc:sldMk cId="1922937704" sldId="410"/>
            <ac:picMk id="5" creationId="{3AF97D88-7854-A313-301D-04227C23C8D9}"/>
          </ac:picMkLst>
        </pc:picChg>
        <pc:picChg chg="add mod">
          <ac:chgData name="Fiona Hackland" userId="S::fiona.hackland@newham.gov.uk::a0ab8199-343c-4741-99c7-10a4a7edb833" providerId="AD" clId="Web-{0540F470-D9FA-48EB-BB1B-90025FED8765}" dt="2023-03-09T11:55:33.435" v="86" actId="14100"/>
          <ac:picMkLst>
            <pc:docMk/>
            <pc:sldMk cId="1922937704" sldId="410"/>
            <ac:picMk id="6" creationId="{ADCB4EB7-6CBD-5DC2-6AE5-7BFAA17840D0}"/>
          </ac:picMkLst>
        </pc:picChg>
      </pc:sldChg>
    </pc:docChg>
  </pc:docChgLst>
  <pc:docChgLst>
    <pc:chgData name="Fiona Hackland" userId="S::fiona.hackland@newham.gov.uk::a0ab8199-343c-4741-99c7-10a4a7edb833" providerId="AD" clId="Web-{95E5BAB9-A69A-45DD-B3C3-BC6219A09474}"/>
    <pc:docChg chg="modSld">
      <pc:chgData name="Fiona Hackland" userId="S::fiona.hackland@newham.gov.uk::a0ab8199-343c-4741-99c7-10a4a7edb833" providerId="AD" clId="Web-{95E5BAB9-A69A-45DD-B3C3-BC6219A09474}" dt="2023-03-09T18:39:06.920" v="206" actId="20577"/>
      <pc:docMkLst>
        <pc:docMk/>
      </pc:docMkLst>
      <pc:sldChg chg="modSp">
        <pc:chgData name="Fiona Hackland" userId="S::fiona.hackland@newham.gov.uk::a0ab8199-343c-4741-99c7-10a4a7edb833" providerId="AD" clId="Web-{95E5BAB9-A69A-45DD-B3C3-BC6219A09474}" dt="2023-03-09T18:12:58.936" v="11" actId="20577"/>
        <pc:sldMkLst>
          <pc:docMk/>
          <pc:sldMk cId="2112965773" sldId="256"/>
        </pc:sldMkLst>
        <pc:spChg chg="mod">
          <ac:chgData name="Fiona Hackland" userId="S::fiona.hackland@newham.gov.uk::a0ab8199-343c-4741-99c7-10a4a7edb833" providerId="AD" clId="Web-{95E5BAB9-A69A-45DD-B3C3-BC6219A09474}" dt="2023-03-09T18:12:58.936" v="11" actId="20577"/>
          <ac:spMkLst>
            <pc:docMk/>
            <pc:sldMk cId="2112965773" sldId="256"/>
            <ac:spMk id="2" creationId="{00000000-0000-0000-0000-000000000000}"/>
          </ac:spMkLst>
        </pc:spChg>
      </pc:sldChg>
      <pc:sldChg chg="modSp">
        <pc:chgData name="Fiona Hackland" userId="S::fiona.hackland@newham.gov.uk::a0ab8199-343c-4741-99c7-10a4a7edb833" providerId="AD" clId="Web-{95E5BAB9-A69A-45DD-B3C3-BC6219A09474}" dt="2023-03-09T18:39:06.920" v="206" actId="20577"/>
        <pc:sldMkLst>
          <pc:docMk/>
          <pc:sldMk cId="941805900" sldId="395"/>
        </pc:sldMkLst>
        <pc:spChg chg="mod">
          <ac:chgData name="Fiona Hackland" userId="S::fiona.hackland@newham.gov.uk::a0ab8199-343c-4741-99c7-10a4a7edb833" providerId="AD" clId="Web-{95E5BAB9-A69A-45DD-B3C3-BC6219A09474}" dt="2023-03-09T18:39:06.920" v="206" actId="20577"/>
          <ac:spMkLst>
            <pc:docMk/>
            <pc:sldMk cId="941805900" sldId="39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21E7C-55AD-4133-8ED8-A5BEACEC4DA8}"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E6C39-EDA7-4B6A-BA1A-3E729769AFF9}" type="slidenum">
              <a:rPr lang="en-GB" smtClean="0"/>
              <a:t>‹#›</a:t>
            </a:fld>
            <a:endParaRPr lang="en-GB"/>
          </a:p>
        </p:txBody>
      </p:sp>
    </p:spTree>
    <p:extLst>
      <p:ext uri="{BB962C8B-B14F-4D97-AF65-F5344CB8AC3E}">
        <p14:creationId xmlns:p14="http://schemas.microsoft.com/office/powerpoint/2010/main" val="383309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E6C39-EDA7-4B6A-BA1A-3E729769AFF9}" type="slidenum">
              <a:rPr lang="en-GB" smtClean="0"/>
              <a:t>1</a:t>
            </a:fld>
            <a:endParaRPr lang="en-GB"/>
          </a:p>
        </p:txBody>
      </p:sp>
    </p:spTree>
    <p:extLst>
      <p:ext uri="{BB962C8B-B14F-4D97-AF65-F5344CB8AC3E}">
        <p14:creationId xmlns:p14="http://schemas.microsoft.com/office/powerpoint/2010/main" val="283368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DF8BBCBD-E4EE-45B4-A90F-4E3AF56733DA}"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809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30258E-7DAC-42A7-A335-956105BDBDCD}"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779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429455-A1A5-4528-B558-2BE65CD9B988}"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5604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A1EAFD-5B6D-4C84-AFD9-2025FF6A6FF4}"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23920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107A61-8BAF-4107-8FAE-A41AE4A06EB5}"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3914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73458-464B-4529-A314-1EFCC912396A}"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44355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1C5E24-E80B-4A92-8A39-D6AD233E9C70}"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63760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E6327A-ADD6-4974-9BF7-AB78A84F0C15}"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9154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191044-65FF-46DB-A668-9E8DA2B718C5}"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94489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DEE52-C005-4A71-A8B0-AB226EC97980}"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0807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6DFFA0-73E9-4F94-BD97-40821EE23B18}"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095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7162B8-0C77-4FB4-92AE-95BC10111674}"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7917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3C8427-E0EE-4A9F-B264-026B67856723}"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81825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19D739-573D-42D0-99F5-B494C5597617}"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2407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EAD583-AA86-461F-A8A2-02A4A54B680F}"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7662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ECD3EE-AAAB-467C-9692-AB70EA5584D9}"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10763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BA0F89-8276-4BA8-BA61-7FFB34AC3ACB}"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7211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79899-581A-4F54-91D1-6E3BCE8E639E}"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2808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2EF607-8407-43B9-98FC-A4821C3F63E4}"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77647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0BAD55-69DD-468C-AD99-C2713D683898}"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404414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5D7E7A-75CC-416D-A516-D67E5AEF96F0}"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58707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E19C-A4BF-4EA9-A8E0-17EE7DB1F23D}"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8496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712EF33-3D43-4852-931C-563B8E1D2167}"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946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EDBA5F-93BD-4EBF-AB5C-3E41265D1BFD}"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92771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288FF-A1EC-40A7-9BAF-15045BE2A295}"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696376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881628-F2BC-4F50-B63F-2BAE1EBEBBBF}"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9513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94F5B-2FB3-40FD-AC77-ADCC476C423B}"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32798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CD067A-125F-4739-9674-742F26204238}"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104757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B8CF1C-0C7A-4599-B6C2-97B54C4CDB9F}"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18375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5C3A3-B517-4613-9117-1921FA0C7CEC}"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38022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ADCC80-AE32-4638-A54F-78749D1B46C2}"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63162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43B89A-63A7-4500-B3A3-FA1F82511CF7}"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42652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FAFA3C-D1EE-44EC-89C8-6363C03D502E}"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5263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C18C11-CD06-4717-8107-9B1BB89B54FC}"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923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110EC-CC87-4CA1-900E-AEAC37F0494D}"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68556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75B30-8205-4A5F-B113-B0CD12F98E91}"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98029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63FF8-315D-4E73-9F4A-00D6AD390D82}"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627944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1BCBA8-CB77-40FA-9C6F-2E6D643E4785}"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58238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3CE3A2-CF6B-4C86-9974-665044A91DB1}"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836245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C7F885-C7E9-46B4-BD72-B73A1325F4D2}"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39210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6E4213-6C8E-4C07-8950-6D2ACDE685A6}"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0417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6FFFEC-31A3-4943-A1B3-B8B6221997D9}"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34719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ED6DC5-69F6-48DC-A3E9-EE7CDD3E70D1}"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62511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89FC88-A0EB-41D7-9251-DDB0488843A2}"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87931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648A34-DE2E-46FD-9D1D-DCAB5C6FADE0}"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226911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223D6A-0EC1-4397-8430-A6FF1816BBE7}"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92667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B7EB-0C5B-4835-9880-70C0FCA0555D}"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647183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F35A1-2886-46CC-8966-CF1CA81E6070}"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89359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73449-F17F-4E4F-B636-3663118F4A64}"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26629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1D875E-4C08-40B0-9765-85705AF4558D}"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02074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C832CA-1FAC-41D0-A43F-8131E1513A78}"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85735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B18B9C-FF60-4C3C-B71F-F335A9AED615}"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7013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EA89E-1ADA-442C-915F-738C02F21B48}"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532899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EEE1A7-CCBB-415A-BCCD-CFECB4324A99}"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41144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C7FA6C-108C-4818-B295-E5576B6D77EA}"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04890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C9715B-C4F9-457F-B841-D611D60BD46C}"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43947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0CC0B7-B3F4-4620-9265-A1B206432245}" type="datetime1">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231707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DCF151-35D2-4D2F-A8F1-DABAD6454386}" type="datetime1">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08417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2CA3B-00D4-46C2-BF8E-2BB8A7D0188E}"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08905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334B5B-F044-4C44-9AF3-CF77642C6F4A}"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594659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3CBE07-FFAF-49C1-9E80-884A743D083A}"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78016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C29E6C-2A2A-48CD-A9C8-49A8B498E707}"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81637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F34565-E64D-4857-AF1D-E73EED9891DF}" type="datetime1">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55679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28CA-E753-4DFD-A12B-7224D39BDEDC}" type="datetime1">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72697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86B5B-681D-4C2A-9D34-3ED1FB77AC3F}"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456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33445-B0B3-4DB9-AD73-F0EA6D1CF351}" type="datetime1">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68535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5A5BA-3D66-4DA7-9062-763238B5B2A9}"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083355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1B233CB-0385-164A-A9EA-3ACDEA14FEF1}"/>
              </a:ext>
            </a:extLst>
          </p:cNvPr>
          <p:cNvPicPr>
            <a:picLocks noChangeAspect="1"/>
          </p:cNvPicPr>
          <p:nvPr userDrawn="1"/>
        </p:nvPicPr>
        <p:blipFill>
          <a:blip r:embed="rId13"/>
          <a:stretch>
            <a:fillRect/>
          </a:stretch>
        </p:blipFill>
        <p:spPr>
          <a:xfrm>
            <a:off x="0" y="7188"/>
            <a:ext cx="12192000" cy="68436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2AD-8566-45F3-B61A-7E7C3B400D26}"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0158977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34819-C2E2-41B0-9659-356DC31D291B}"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512662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B3CD6-F386-4919-AC7F-FDA22F3E346B}"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4020430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8E04D-8C8F-4663-8106-5EB83B65BCFD}"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4013559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D247E9CC-3DFD-A74C-BEF1-61FBD58AE592}"/>
              </a:ext>
            </a:extLst>
          </p:cNvPr>
          <p:cNvPicPr>
            <a:picLocks noChangeAspect="1"/>
          </p:cNvPicPr>
          <p:nvPr userDrawn="1"/>
        </p:nvPicPr>
        <p:blipFill>
          <a:blip r:embed="rId13"/>
          <a:stretch>
            <a:fillRect/>
          </a:stretch>
        </p:blipFill>
        <p:spPr>
          <a:xfrm>
            <a:off x="0" y="7188"/>
            <a:ext cx="12192000" cy="68436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FE891-8003-436D-A09C-1085DE84E7E7}" type="datetime1">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3768484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36" y="1957138"/>
            <a:ext cx="11357811" cy="3592408"/>
          </a:xfrm>
        </p:spPr>
        <p:txBody>
          <a:bodyPr>
            <a:noAutofit/>
          </a:bodyPr>
          <a:lstStyle/>
          <a:p>
            <a:r>
              <a:rPr lang="en-GB" sz="2800" b="1" dirty="0">
                <a:latin typeface="Arial"/>
                <a:cs typeface="Arial"/>
              </a:rPr>
              <a:t>Market Position Statement</a:t>
            </a:r>
            <a:r>
              <a:rPr lang="en-GB" sz="4000" dirty="0"/>
              <a:t/>
            </a:r>
            <a:br>
              <a:rPr lang="en-GB" sz="4000" dirty="0"/>
            </a:br>
            <a:r>
              <a:rPr lang="en-GB" sz="4000" dirty="0"/>
              <a:t/>
            </a:r>
            <a:br>
              <a:rPr lang="en-GB" sz="4000" dirty="0"/>
            </a:br>
            <a:r>
              <a:rPr lang="en-GB" sz="4000" dirty="0">
                <a:solidFill>
                  <a:srgbClr val="00A897"/>
                </a:solidFill>
                <a:latin typeface="Arial"/>
                <a:cs typeface="Arial"/>
              </a:rPr>
              <a:t>Adult and Young Person</a:t>
            </a:r>
            <a:br>
              <a:rPr lang="en-GB" sz="4000" dirty="0">
                <a:solidFill>
                  <a:srgbClr val="00A897"/>
                </a:solidFill>
                <a:latin typeface="Arial"/>
                <a:cs typeface="Arial"/>
              </a:rPr>
            </a:br>
            <a:r>
              <a:rPr lang="en-GB" sz="4000" dirty="0">
                <a:solidFill>
                  <a:srgbClr val="00A897"/>
                </a:solidFill>
                <a:latin typeface="Arial"/>
                <a:cs typeface="Arial"/>
              </a:rPr>
              <a:t>Substance Misuse </a:t>
            </a:r>
            <a:r>
              <a:rPr lang="en-GB" sz="4000" dirty="0" smtClean="0">
                <a:solidFill>
                  <a:srgbClr val="00A897"/>
                </a:solidFill>
                <a:latin typeface="Arial"/>
                <a:cs typeface="Arial"/>
              </a:rPr>
              <a:t>Services</a:t>
            </a:r>
            <a:br>
              <a:rPr lang="en-GB" sz="4000" dirty="0" smtClean="0">
                <a:solidFill>
                  <a:srgbClr val="00A897"/>
                </a:solidFill>
                <a:latin typeface="Arial"/>
                <a:cs typeface="Arial"/>
              </a:rPr>
            </a:br>
            <a:r>
              <a:rPr lang="en-GB" sz="4000" dirty="0"/>
              <a:t/>
            </a:r>
            <a:br>
              <a:rPr lang="en-GB" sz="4000" dirty="0"/>
            </a:br>
            <a:r>
              <a:rPr lang="en-GB" sz="4000" dirty="0"/>
              <a:t/>
            </a:r>
            <a:br>
              <a:rPr lang="en-GB" sz="4000" dirty="0"/>
            </a:br>
            <a:r>
              <a:rPr lang="en-GB" sz="3600" dirty="0" smtClean="0">
                <a:latin typeface="Arial"/>
                <a:cs typeface="Arial"/>
              </a:rPr>
              <a:t>Dec</a:t>
            </a:r>
            <a:r>
              <a:rPr lang="en-GB" sz="3600" dirty="0" smtClean="0">
                <a:latin typeface="Arial"/>
                <a:cs typeface="Arial"/>
              </a:rPr>
              <a:t> </a:t>
            </a:r>
            <a:r>
              <a:rPr lang="en-GB" sz="3600" dirty="0" smtClean="0">
                <a:latin typeface="Arial"/>
                <a:cs typeface="Arial"/>
              </a:rPr>
              <a:t>2024</a:t>
            </a:r>
            <a:endParaRPr lang="en-GB" sz="3600" dirty="0">
              <a:latin typeface="Arial"/>
              <a:cs typeface="Arial"/>
            </a:endParaRPr>
          </a:p>
        </p:txBody>
      </p:sp>
    </p:spTree>
    <p:extLst>
      <p:ext uri="{BB962C8B-B14F-4D97-AF65-F5344CB8AC3E}">
        <p14:creationId xmlns:p14="http://schemas.microsoft.com/office/powerpoint/2010/main" val="211296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5125"/>
            <a:ext cx="10887974" cy="889743"/>
          </a:xfrm>
        </p:spPr>
        <p:txBody>
          <a:bodyPr>
            <a:normAutofit fontScale="90000"/>
          </a:bodyPr>
          <a:lstStyle/>
          <a:p>
            <a:r>
              <a:rPr lang="en-GB" sz="3200" b="1" dirty="0">
                <a:solidFill>
                  <a:schemeClr val="bg1"/>
                </a:solidFill>
                <a:latin typeface="+mn-lt"/>
                <a:cs typeface="Arial"/>
              </a:rPr>
              <a:t>Commissioning Priority 2:</a:t>
            </a:r>
            <a:br>
              <a:rPr lang="en-GB" sz="3200" b="1" dirty="0">
                <a:solidFill>
                  <a:schemeClr val="bg1"/>
                </a:solidFill>
                <a:latin typeface="+mn-lt"/>
                <a:cs typeface="Arial"/>
              </a:rPr>
            </a:br>
            <a:r>
              <a:rPr lang="en-GB" sz="3200" b="1" dirty="0">
                <a:solidFill>
                  <a:schemeClr val="bg1"/>
                </a:solidFill>
                <a:latin typeface="+mn-lt"/>
                <a:ea typeface="Calibri"/>
                <a:cs typeface="Arial"/>
              </a:rPr>
              <a:t>Commissioning a culturally competent substance misuse service</a:t>
            </a:r>
          </a:p>
        </p:txBody>
      </p:sp>
      <p:sp>
        <p:nvSpPr>
          <p:cNvPr id="3" name="Slide Number Placeholder 2"/>
          <p:cNvSpPr>
            <a:spLocks noGrp="1"/>
          </p:cNvSpPr>
          <p:nvPr>
            <p:ph type="sldNum" sz="quarter" idx="12"/>
          </p:nvPr>
        </p:nvSpPr>
        <p:spPr/>
        <p:txBody>
          <a:bodyPr/>
          <a:lstStyle/>
          <a:p>
            <a:fld id="{7476A474-E995-4CFF-B637-3E06DD65BD29}" type="slidenum">
              <a:rPr lang="en-GB" smtClean="0"/>
              <a:t>10</a:t>
            </a:fld>
            <a:endParaRPr lang="en-GB"/>
          </a:p>
        </p:txBody>
      </p:sp>
      <p:sp>
        <p:nvSpPr>
          <p:cNvPr id="6" name="TextBox 5"/>
          <p:cNvSpPr txBox="1"/>
          <p:nvPr/>
        </p:nvSpPr>
        <p:spPr>
          <a:xfrm>
            <a:off x="465826" y="1706264"/>
            <a:ext cx="11036363" cy="4062651"/>
          </a:xfrm>
          <a:prstGeom prst="rect">
            <a:avLst/>
          </a:prstGeom>
          <a:noFill/>
        </p:spPr>
        <p:txBody>
          <a:bodyPr wrap="square" lIns="91440" tIns="45720" rIns="91440" bIns="45720" rtlCol="0" anchor="t">
            <a:spAutoFit/>
          </a:bodyPr>
          <a:lstStyle/>
          <a:p>
            <a:pPr marL="285750" indent="-285750">
              <a:buFont typeface="Arial"/>
              <a:buChar char="•"/>
            </a:pPr>
            <a:r>
              <a:rPr lang="en-GB" sz="2000" dirty="0">
                <a:cs typeface="Calibri"/>
              </a:rPr>
              <a:t>Our recently completed Needs Assessment clearly shows us that we are not providing substance misuse services which meet the needs of all our residents.</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Key to our future delivery is the development of culturally informed and competent services which reduce the current barriers to accessing treatment experienced by our diverse residents. </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As part of </a:t>
            </a:r>
            <a:r>
              <a:rPr lang="en-GB" sz="2000" dirty="0" smtClean="0">
                <a:cs typeface="Calibri"/>
              </a:rPr>
              <a:t>the</a:t>
            </a:r>
            <a:r>
              <a:rPr lang="en-GB" sz="2000" dirty="0">
                <a:cs typeface="Calibri"/>
              </a:rPr>
              <a:t> procurement of the substance misuse service we will be </a:t>
            </a:r>
            <a:r>
              <a:rPr lang="en-GB" sz="2000" dirty="0" smtClean="0">
                <a:cs typeface="Calibri"/>
              </a:rPr>
              <a:t>co-produced </a:t>
            </a:r>
            <a:r>
              <a:rPr lang="en-GB" sz="2000" dirty="0">
                <a:cs typeface="Calibri"/>
              </a:rPr>
              <a:t>residents and community groups </a:t>
            </a:r>
            <a:r>
              <a:rPr lang="en-GB" sz="2000" dirty="0" smtClean="0">
                <a:cs typeface="Calibri"/>
              </a:rPr>
              <a:t>on to </a:t>
            </a:r>
            <a:r>
              <a:rPr lang="en-GB" sz="2000" dirty="0">
                <a:cs typeface="Calibri"/>
              </a:rPr>
              <a:t>develop and sustain these services.</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We will be </a:t>
            </a:r>
            <a:r>
              <a:rPr lang="en-GB" sz="2000" dirty="0" smtClean="0">
                <a:cs typeface="Calibri"/>
              </a:rPr>
              <a:t>implementing the new service with a renewed focus of social value and working with ‘by and for’ organisations.</a:t>
            </a:r>
            <a:endParaRPr lang="en-GB" sz="2000" dirty="0">
              <a:cs typeface="Calibri"/>
            </a:endParaRPr>
          </a:p>
          <a:p>
            <a:pPr marL="285750" indent="-285750">
              <a:buFont typeface="Arial" panose="020B0604020202020204" pitchFamily="34" charset="0"/>
              <a:buChar char="•"/>
            </a:pPr>
            <a:endParaRPr lang="en-GB" sz="2000" dirty="0">
              <a:cs typeface="Calibri"/>
            </a:endParaRPr>
          </a:p>
          <a:p>
            <a:pPr marL="285750" indent="-285750">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94180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FB04-8E49-6A7A-8B0C-E2652FB50E53}"/>
              </a:ext>
            </a:extLst>
          </p:cNvPr>
          <p:cNvSpPr>
            <a:spLocks noGrp="1"/>
          </p:cNvSpPr>
          <p:nvPr>
            <p:ph type="title"/>
          </p:nvPr>
        </p:nvSpPr>
        <p:spPr/>
        <p:txBody>
          <a:bodyPr>
            <a:normAutofit fontScale="90000"/>
          </a:bodyPr>
          <a:lstStyle/>
          <a:p>
            <a:r>
              <a:rPr lang="en-GB" b="1" dirty="0">
                <a:solidFill>
                  <a:schemeClr val="bg1"/>
                </a:solidFill>
                <a:latin typeface="Calibri"/>
                <a:cs typeface="Calibri"/>
              </a:rPr>
              <a:t>Commissioning Priority 3: Develop alcohol prevention and treatment provision</a:t>
            </a:r>
            <a:br>
              <a:rPr lang="en-GB" b="1" dirty="0">
                <a:solidFill>
                  <a:schemeClr val="bg1"/>
                </a:solidFill>
                <a:latin typeface="Calibri"/>
                <a:cs typeface="Calibri"/>
              </a:rPr>
            </a:br>
            <a:endParaRPr lang="en-GB" b="1">
              <a:solidFill>
                <a:schemeClr val="bg1"/>
              </a:solidFill>
              <a:latin typeface="Calibri"/>
              <a:cs typeface="Calibri"/>
            </a:endParaRPr>
          </a:p>
        </p:txBody>
      </p:sp>
      <p:sp>
        <p:nvSpPr>
          <p:cNvPr id="4" name="Content Placeholder 3">
            <a:extLst>
              <a:ext uri="{FF2B5EF4-FFF2-40B4-BE49-F238E27FC236}">
                <a16:creationId xmlns:a16="http://schemas.microsoft.com/office/drawing/2014/main" id="{4C927D76-F1C9-A4F1-E1D2-109EECD6568A}"/>
              </a:ext>
            </a:extLst>
          </p:cNvPr>
          <p:cNvSpPr>
            <a:spLocks noGrp="1"/>
          </p:cNvSpPr>
          <p:nvPr>
            <p:ph idx="1"/>
          </p:nvPr>
        </p:nvSpPr>
        <p:spPr/>
        <p:txBody>
          <a:bodyPr vert="horz" lIns="91440" tIns="45720" rIns="91440" bIns="45720" rtlCol="0" anchor="t">
            <a:normAutofit fontScale="85000" lnSpcReduction="20000"/>
          </a:bodyPr>
          <a:lstStyle/>
          <a:p>
            <a:r>
              <a:rPr lang="en-US" dirty="0">
                <a:latin typeface="Arial"/>
                <a:cs typeface="Arial"/>
              </a:rPr>
              <a:t>Our needs assessment data tells us that we have some significant alcohol issues where residents are experiencing extremely poor health outcomes as a result of their drinking</a:t>
            </a:r>
            <a:endParaRPr lang="en-US" dirty="0"/>
          </a:p>
          <a:p>
            <a:r>
              <a:rPr lang="en-US" dirty="0">
                <a:latin typeface="Arial"/>
                <a:cs typeface="Arial"/>
              </a:rPr>
              <a:t>We also know that, nationally, there are patterns of increased drinking as a result of the pandemic and lockdowns and due to the cost of living crisis.</a:t>
            </a:r>
          </a:p>
          <a:p>
            <a:r>
              <a:rPr lang="en-US" dirty="0">
                <a:latin typeface="Arial"/>
                <a:cs typeface="Arial"/>
              </a:rPr>
              <a:t>A key issue will be </a:t>
            </a:r>
            <a:r>
              <a:rPr lang="en-US" dirty="0" smtClean="0">
                <a:latin typeface="Arial"/>
                <a:cs typeface="Arial"/>
              </a:rPr>
              <a:t>delivering our new </a:t>
            </a:r>
            <a:r>
              <a:rPr lang="en-US" dirty="0">
                <a:latin typeface="Arial"/>
                <a:cs typeface="Arial"/>
              </a:rPr>
              <a:t>alcohol brief advice and support to residents before their drinking becomes harmful to their health and wellbeing.</a:t>
            </a:r>
          </a:p>
          <a:p>
            <a:r>
              <a:rPr lang="en-US" dirty="0">
                <a:latin typeface="Arial"/>
                <a:cs typeface="Arial"/>
              </a:rPr>
              <a:t>We also need to increase our culturally competent alcohol support and treatment to work with residents who are experiencing significant harm as a result of their drinking</a:t>
            </a:r>
            <a:r>
              <a:rPr lang="en-US" dirty="0" smtClean="0">
                <a:latin typeface="Arial"/>
                <a:cs typeface="Arial"/>
              </a:rPr>
              <a:t>.</a:t>
            </a:r>
          </a:p>
          <a:p>
            <a:r>
              <a:rPr lang="en-US" dirty="0" smtClean="0">
                <a:latin typeface="Arial"/>
                <a:cs typeface="Arial"/>
              </a:rPr>
              <a:t>We are working to deliver greater access to detox and rehab to ensure the best outcomes for harmful drinkers</a:t>
            </a:r>
            <a:endParaRPr lang="en-US" dirty="0">
              <a:latin typeface="Arial"/>
              <a:cs typeface="Arial"/>
            </a:endParaRPr>
          </a:p>
        </p:txBody>
      </p:sp>
      <p:sp>
        <p:nvSpPr>
          <p:cNvPr id="3" name="Slide Number Placeholder 2">
            <a:extLst>
              <a:ext uri="{FF2B5EF4-FFF2-40B4-BE49-F238E27FC236}">
                <a16:creationId xmlns:a16="http://schemas.microsoft.com/office/drawing/2014/main" id="{D67ECF3D-835C-E7AE-41A5-9239531AF159}"/>
              </a:ext>
            </a:extLst>
          </p:cNvPr>
          <p:cNvSpPr>
            <a:spLocks noGrp="1"/>
          </p:cNvSpPr>
          <p:nvPr>
            <p:ph type="sldNum" sz="quarter" idx="12"/>
          </p:nvPr>
        </p:nvSpPr>
        <p:spPr/>
        <p:txBody>
          <a:bodyPr/>
          <a:lstStyle/>
          <a:p>
            <a:fld id="{7476A474-E995-4CFF-B637-3E06DD65BD29}" type="slidenum">
              <a:rPr lang="en-GB" smtClean="0"/>
              <a:t>11</a:t>
            </a:fld>
            <a:endParaRPr lang="en-GB"/>
          </a:p>
        </p:txBody>
      </p:sp>
    </p:spTree>
    <p:extLst>
      <p:ext uri="{BB962C8B-B14F-4D97-AF65-F5344CB8AC3E}">
        <p14:creationId xmlns:p14="http://schemas.microsoft.com/office/powerpoint/2010/main" val="424302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FB04-8E49-6A7A-8B0C-E2652FB50E53}"/>
              </a:ext>
            </a:extLst>
          </p:cNvPr>
          <p:cNvSpPr>
            <a:spLocks noGrp="1"/>
          </p:cNvSpPr>
          <p:nvPr>
            <p:ph type="title"/>
          </p:nvPr>
        </p:nvSpPr>
        <p:spPr/>
        <p:txBody>
          <a:bodyPr>
            <a:normAutofit/>
          </a:bodyPr>
          <a:lstStyle/>
          <a:p>
            <a:r>
              <a:rPr lang="en-GB" b="1" dirty="0" smtClean="0">
                <a:solidFill>
                  <a:schemeClr val="bg1"/>
                </a:solidFill>
                <a:latin typeface="Calibri"/>
                <a:cs typeface="Calibri"/>
              </a:rPr>
              <a:t>Achievements/Priorities</a:t>
            </a:r>
            <a:r>
              <a:rPr lang="en-GB" b="1" dirty="0">
                <a:solidFill>
                  <a:schemeClr val="bg1"/>
                </a:solidFill>
                <a:latin typeface="Calibri"/>
                <a:cs typeface="Calibri"/>
              </a:rPr>
              <a:t/>
            </a:r>
            <a:br>
              <a:rPr lang="en-GB" b="1" dirty="0">
                <a:solidFill>
                  <a:schemeClr val="bg1"/>
                </a:solidFill>
                <a:latin typeface="Calibri"/>
                <a:cs typeface="Calibri"/>
              </a:rPr>
            </a:br>
            <a:endParaRPr lang="en-GB" b="1" dirty="0">
              <a:solidFill>
                <a:schemeClr val="bg1"/>
              </a:solidFill>
              <a:latin typeface="Calibri"/>
              <a:cs typeface="Calibri"/>
            </a:endParaRPr>
          </a:p>
        </p:txBody>
      </p:sp>
      <p:sp>
        <p:nvSpPr>
          <p:cNvPr id="4" name="Content Placeholder 3">
            <a:extLst>
              <a:ext uri="{FF2B5EF4-FFF2-40B4-BE49-F238E27FC236}">
                <a16:creationId xmlns:a16="http://schemas.microsoft.com/office/drawing/2014/main" id="{4C927D76-F1C9-A4F1-E1D2-109EECD6568A}"/>
              </a:ext>
            </a:extLst>
          </p:cNvPr>
          <p:cNvSpPr>
            <a:spLocks noGrp="1"/>
          </p:cNvSpPr>
          <p:nvPr>
            <p:ph idx="1"/>
          </p:nvPr>
        </p:nvSpPr>
        <p:spPr/>
        <p:txBody>
          <a:bodyPr vert="horz" lIns="91440" tIns="45720" rIns="91440" bIns="45720" rtlCol="0" anchor="t">
            <a:normAutofit fontScale="55000" lnSpcReduction="20000"/>
          </a:bodyPr>
          <a:lstStyle/>
          <a:p>
            <a:pPr marL="0" lvl="0" indent="0">
              <a:buNone/>
            </a:pPr>
            <a:r>
              <a:rPr lang="en-GB" b="1" dirty="0">
                <a:solidFill>
                  <a:prstClr val="black"/>
                </a:solidFill>
              </a:rPr>
              <a:t>What we have successfully delivered in 24/25</a:t>
            </a:r>
          </a:p>
          <a:p>
            <a:r>
              <a:rPr lang="en-GB" dirty="0" smtClean="0">
                <a:solidFill>
                  <a:prstClr val="black"/>
                </a:solidFill>
              </a:rPr>
              <a:t>Recommissioning </a:t>
            </a:r>
            <a:r>
              <a:rPr lang="en-GB" dirty="0">
                <a:solidFill>
                  <a:prstClr val="black"/>
                </a:solidFill>
              </a:rPr>
              <a:t>of </a:t>
            </a:r>
            <a:r>
              <a:rPr lang="en-GB" dirty="0" smtClean="0">
                <a:solidFill>
                  <a:prstClr val="black"/>
                </a:solidFill>
              </a:rPr>
              <a:t>Substance Misuse Services</a:t>
            </a:r>
          </a:p>
          <a:p>
            <a:r>
              <a:rPr lang="en-GB" dirty="0" smtClean="0">
                <a:solidFill>
                  <a:prstClr val="black"/>
                </a:solidFill>
              </a:rPr>
              <a:t>Implemented grant funding to improve access to services for those rough sleeping or at risk of rough sleeping </a:t>
            </a:r>
          </a:p>
          <a:p>
            <a:r>
              <a:rPr lang="en-GB" dirty="0" smtClean="0">
                <a:solidFill>
                  <a:prstClr val="black"/>
                </a:solidFill>
              </a:rPr>
              <a:t>Increased capacity in services with projected 20% increase in those accessing treatment through 24/25</a:t>
            </a:r>
            <a:endParaRPr lang="en-GB" dirty="0">
              <a:solidFill>
                <a:prstClr val="black"/>
              </a:solidFill>
            </a:endParaRPr>
          </a:p>
          <a:p>
            <a:r>
              <a:rPr lang="en-GB" dirty="0" smtClean="0">
                <a:solidFill>
                  <a:prstClr val="black"/>
                </a:solidFill>
              </a:rPr>
              <a:t>Implemented specialist employment support for those in recovery</a:t>
            </a:r>
          </a:p>
          <a:p>
            <a:r>
              <a:rPr lang="en-GB" dirty="0" smtClean="0">
                <a:solidFill>
                  <a:prstClr val="black"/>
                </a:solidFill>
              </a:rPr>
              <a:t>Implemented Project Adder in </a:t>
            </a:r>
            <a:r>
              <a:rPr lang="en-GB" dirty="0">
                <a:solidFill>
                  <a:prstClr val="black"/>
                </a:solidFill>
              </a:rPr>
              <a:t>partnership with Met </a:t>
            </a:r>
            <a:r>
              <a:rPr lang="en-GB" dirty="0" smtClean="0">
                <a:solidFill>
                  <a:prstClr val="black"/>
                </a:solidFill>
              </a:rPr>
              <a:t>Police</a:t>
            </a:r>
          </a:p>
          <a:p>
            <a:r>
              <a:rPr lang="en-GB" dirty="0" smtClean="0">
                <a:solidFill>
                  <a:prstClr val="black"/>
                </a:solidFill>
              </a:rPr>
              <a:t>Commissioned specific social work support to support those with drug/alcohol issues</a:t>
            </a:r>
          </a:p>
          <a:p>
            <a:r>
              <a:rPr lang="en-GB" dirty="0" smtClean="0">
                <a:solidFill>
                  <a:prstClr val="black"/>
                </a:solidFill>
              </a:rPr>
              <a:t>New Complex Needs Panel to implement joint approach for service users with significant risks</a:t>
            </a:r>
            <a:endParaRPr lang="en-GB" dirty="0">
              <a:solidFill>
                <a:prstClr val="black"/>
              </a:solidFill>
            </a:endParaRPr>
          </a:p>
          <a:p>
            <a:endParaRPr lang="en-GB" dirty="0">
              <a:solidFill>
                <a:prstClr val="black"/>
              </a:solidFill>
            </a:endParaRPr>
          </a:p>
          <a:p>
            <a:pPr marL="0" indent="0">
              <a:buNone/>
            </a:pPr>
            <a:r>
              <a:rPr lang="en-GB" b="1" dirty="0">
                <a:solidFill>
                  <a:prstClr val="black"/>
                </a:solidFill>
              </a:rPr>
              <a:t>What we plan to deliver in 25/26</a:t>
            </a:r>
          </a:p>
          <a:p>
            <a:r>
              <a:rPr lang="en-GB" dirty="0" smtClean="0">
                <a:solidFill>
                  <a:prstClr val="black"/>
                </a:solidFill>
              </a:rPr>
              <a:t>Review access to Tier 4 (Detox and Rehab) to increase access and address barriers</a:t>
            </a:r>
            <a:endParaRPr lang="en-GB" dirty="0">
              <a:solidFill>
                <a:prstClr val="black"/>
              </a:solidFill>
            </a:endParaRPr>
          </a:p>
          <a:p>
            <a:r>
              <a:rPr lang="en-GB" dirty="0">
                <a:solidFill>
                  <a:prstClr val="black"/>
                </a:solidFill>
              </a:rPr>
              <a:t>Implement and launch new community </a:t>
            </a:r>
            <a:r>
              <a:rPr lang="en-GB" dirty="0" smtClean="0">
                <a:solidFill>
                  <a:prstClr val="black"/>
                </a:solidFill>
              </a:rPr>
              <a:t>SM service</a:t>
            </a:r>
          </a:p>
          <a:p>
            <a:r>
              <a:rPr lang="en-GB" dirty="0" smtClean="0">
                <a:solidFill>
                  <a:prstClr val="black"/>
                </a:solidFill>
              </a:rPr>
              <a:t>Review new funding requirements from OHID and deliver 25/26 commissioning plans</a:t>
            </a:r>
          </a:p>
          <a:p>
            <a:endParaRPr lang="en-GB" dirty="0">
              <a:solidFill>
                <a:prstClr val="black"/>
              </a:solidFill>
            </a:endParaRPr>
          </a:p>
          <a:p>
            <a:pPr marL="0" indent="0">
              <a:buNone/>
            </a:pPr>
            <a:endParaRPr lang="en-US" dirty="0">
              <a:latin typeface="Arial"/>
              <a:cs typeface="Arial"/>
            </a:endParaRPr>
          </a:p>
        </p:txBody>
      </p:sp>
      <p:sp>
        <p:nvSpPr>
          <p:cNvPr id="3" name="Slide Number Placeholder 2">
            <a:extLst>
              <a:ext uri="{FF2B5EF4-FFF2-40B4-BE49-F238E27FC236}">
                <a16:creationId xmlns:a16="http://schemas.microsoft.com/office/drawing/2014/main" id="{D67ECF3D-835C-E7AE-41A5-9239531AF159}"/>
              </a:ext>
            </a:extLst>
          </p:cNvPr>
          <p:cNvSpPr>
            <a:spLocks noGrp="1"/>
          </p:cNvSpPr>
          <p:nvPr>
            <p:ph type="sldNum" sz="quarter" idx="12"/>
          </p:nvPr>
        </p:nvSpPr>
        <p:spPr/>
        <p:txBody>
          <a:bodyPr/>
          <a:lstStyle/>
          <a:p>
            <a:fld id="{7476A474-E995-4CFF-B637-3E06DD65BD29}" type="slidenum">
              <a:rPr lang="en-GB" smtClean="0"/>
              <a:t>12</a:t>
            </a:fld>
            <a:endParaRPr lang="en-GB"/>
          </a:p>
        </p:txBody>
      </p:sp>
    </p:spTree>
    <p:extLst>
      <p:ext uri="{BB962C8B-B14F-4D97-AF65-F5344CB8AC3E}">
        <p14:creationId xmlns:p14="http://schemas.microsoft.com/office/powerpoint/2010/main" val="50627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5125"/>
            <a:ext cx="10887974" cy="889743"/>
          </a:xfrm>
        </p:spPr>
        <p:txBody>
          <a:bodyPr>
            <a:normAutofit/>
          </a:bodyPr>
          <a:lstStyle/>
          <a:p>
            <a:r>
              <a:rPr lang="en-GB" sz="3600" b="1" dirty="0">
                <a:solidFill>
                  <a:schemeClr val="bg1"/>
                </a:solidFill>
                <a:latin typeface="+mn-lt"/>
              </a:rPr>
              <a:t>Demand / Local Picture – Young People (11 – 24)</a:t>
            </a:r>
            <a:endParaRPr lang="en-GB" sz="3200" b="1" dirty="0">
              <a:solidFill>
                <a:schemeClr val="bg1"/>
              </a:solidFill>
              <a:latin typeface="+mn-lt"/>
            </a:endParaRPr>
          </a:p>
        </p:txBody>
      </p:sp>
      <p:sp>
        <p:nvSpPr>
          <p:cNvPr id="3" name="Slide Number Placeholder 2"/>
          <p:cNvSpPr>
            <a:spLocks noGrp="1"/>
          </p:cNvSpPr>
          <p:nvPr>
            <p:ph type="sldNum" sz="quarter" idx="12"/>
          </p:nvPr>
        </p:nvSpPr>
        <p:spPr/>
        <p:txBody>
          <a:bodyPr/>
          <a:lstStyle/>
          <a:p>
            <a:fld id="{7476A474-E995-4CFF-B637-3E06DD65BD29}" type="slidenum">
              <a:rPr lang="en-GB" smtClean="0"/>
              <a:t>2</a:t>
            </a:fld>
            <a:endParaRPr lang="en-GB"/>
          </a:p>
        </p:txBody>
      </p:sp>
      <p:sp>
        <p:nvSpPr>
          <p:cNvPr id="6" name="TextBox 5"/>
          <p:cNvSpPr txBox="1"/>
          <p:nvPr/>
        </p:nvSpPr>
        <p:spPr>
          <a:xfrm>
            <a:off x="389107" y="1442298"/>
            <a:ext cx="11307922" cy="3570208"/>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GB" dirty="0"/>
              <a:t>Main drugs:</a:t>
            </a:r>
            <a:endParaRPr lang="en-GB" dirty="0">
              <a:cs typeface="Calibri"/>
            </a:endParaRPr>
          </a:p>
          <a:p>
            <a:pPr marL="742950" lvl="1" indent="-285750">
              <a:spcBef>
                <a:spcPts val="600"/>
              </a:spcBef>
              <a:buFont typeface="Arial" panose="020B0604020202020204" pitchFamily="34" charset="0"/>
              <a:buChar char="•"/>
            </a:pPr>
            <a:r>
              <a:rPr lang="en-GB" dirty="0" smtClean="0"/>
              <a:t>96% </a:t>
            </a:r>
            <a:r>
              <a:rPr lang="en-GB" dirty="0"/>
              <a:t>Cannabis</a:t>
            </a:r>
            <a:endParaRPr lang="en-GB" dirty="0">
              <a:cs typeface="Calibri"/>
            </a:endParaRPr>
          </a:p>
          <a:p>
            <a:pPr marL="742950" lvl="1" indent="-285750">
              <a:spcBef>
                <a:spcPts val="600"/>
              </a:spcBef>
              <a:buFont typeface="Arial" panose="020B0604020202020204" pitchFamily="34" charset="0"/>
              <a:buChar char="•"/>
            </a:pPr>
            <a:r>
              <a:rPr lang="en-GB" dirty="0" smtClean="0"/>
              <a:t>17% </a:t>
            </a:r>
            <a:r>
              <a:rPr lang="en-GB" dirty="0"/>
              <a:t>alcohol</a:t>
            </a:r>
            <a:endParaRPr lang="en-GB" dirty="0">
              <a:cs typeface="Calibri"/>
            </a:endParaRPr>
          </a:p>
          <a:p>
            <a:pPr marL="285750" indent="-285750">
              <a:spcBef>
                <a:spcPts val="600"/>
              </a:spcBef>
              <a:buFont typeface="Arial" panose="020B0604020202020204" pitchFamily="34" charset="0"/>
              <a:buChar char="•"/>
            </a:pPr>
            <a:r>
              <a:rPr lang="en-GB" dirty="0"/>
              <a:t>Emerging issues around vaping and the use of THC/Spice vapes in schools, as well as reports of edibles.  Currently working </a:t>
            </a:r>
            <a:r>
              <a:rPr lang="en-GB" dirty="0" smtClean="0"/>
              <a:t>with public health and </a:t>
            </a:r>
            <a:r>
              <a:rPr lang="en-GB" dirty="0"/>
              <a:t>schools to </a:t>
            </a:r>
            <a:r>
              <a:rPr lang="en-GB" dirty="0" smtClean="0"/>
              <a:t>deliver </a:t>
            </a:r>
            <a:r>
              <a:rPr lang="en-GB" dirty="0"/>
              <a:t>a package of support to role out to schools, pupils and parents</a:t>
            </a:r>
            <a:endParaRPr lang="en-GB" dirty="0">
              <a:cs typeface="Calibri"/>
            </a:endParaRPr>
          </a:p>
          <a:p>
            <a:pPr marL="285750" indent="-285750">
              <a:spcBef>
                <a:spcPts val="600"/>
              </a:spcBef>
              <a:buFont typeface="Arial" panose="020B0604020202020204" pitchFamily="34" charset="0"/>
              <a:buChar char="•"/>
            </a:pPr>
            <a:r>
              <a:rPr lang="en-GB" dirty="0"/>
              <a:t>P</a:t>
            </a:r>
            <a:r>
              <a:rPr lang="en-GB" dirty="0" smtClean="0"/>
              <a:t>artnership </a:t>
            </a:r>
            <a:r>
              <a:rPr lang="en-GB" dirty="0"/>
              <a:t>with MOPAC to deliver 16-25 substance misuse support via </a:t>
            </a:r>
            <a:r>
              <a:rPr lang="en-GB" dirty="0" smtClean="0"/>
              <a:t>youth </a:t>
            </a:r>
            <a:r>
              <a:rPr lang="en-GB" dirty="0"/>
              <a:t>to adulthood probation services</a:t>
            </a:r>
            <a:endParaRPr lang="en-GB" dirty="0">
              <a:cs typeface="Calibri"/>
            </a:endParaRPr>
          </a:p>
          <a:p>
            <a:pPr marL="285750" indent="-285750">
              <a:spcBef>
                <a:spcPts val="600"/>
              </a:spcBef>
              <a:buFont typeface="Arial" panose="020B0604020202020204" pitchFamily="34" charset="0"/>
              <a:buChar char="•"/>
            </a:pPr>
            <a:r>
              <a:rPr lang="en-GB" dirty="0"/>
              <a:t>Increased resource in the YP service to deliver more prevention and education works across schools</a:t>
            </a:r>
            <a:endParaRPr lang="en-GB" dirty="0">
              <a:cs typeface="Calibri"/>
            </a:endParaRPr>
          </a:p>
          <a:p>
            <a:pPr marL="285750" indent="-285750">
              <a:spcBef>
                <a:spcPts val="600"/>
              </a:spcBef>
              <a:buFont typeface="Arial" panose="020B0604020202020204" pitchFamily="34" charset="0"/>
              <a:buChar char="•"/>
            </a:pPr>
            <a:r>
              <a:rPr lang="en-GB" dirty="0" smtClean="0"/>
              <a:t>Our </a:t>
            </a:r>
            <a:r>
              <a:rPr lang="en-GB" dirty="0"/>
              <a:t>targets over the next 12 months are to increase referrals and numbers in structured treatment, as well increase the number of Young People competing treatment successful.</a:t>
            </a:r>
            <a:endParaRPr lang="en-GB" dirty="0">
              <a:cs typeface="Calibri"/>
            </a:endParaRPr>
          </a:p>
          <a:p>
            <a:pPr marL="285750" indent="-285750">
              <a:spcBef>
                <a:spcPts val="600"/>
              </a:spcBef>
              <a:buFont typeface="Arial" panose="020B0604020202020204" pitchFamily="34" charset="0"/>
              <a:buChar char="•"/>
            </a:pPr>
            <a:endParaRPr lang="en-GB" sz="1200" dirty="0">
              <a:cs typeface="Calibri" panose="020F0502020204030204"/>
            </a:endParaRPr>
          </a:p>
          <a:p>
            <a:pPr marL="285750" indent="-285750">
              <a:spcBef>
                <a:spcPts val="600"/>
              </a:spcBef>
              <a:buFont typeface="Arial" panose="020B0604020202020204" pitchFamily="34" charset="0"/>
              <a:buChar char="•"/>
            </a:pPr>
            <a:endParaRPr lang="en-GB" sz="1200" dirty="0">
              <a:cs typeface="Calibri" panose="020F0502020204030204"/>
            </a:endParaRPr>
          </a:p>
        </p:txBody>
      </p:sp>
    </p:spTree>
    <p:extLst>
      <p:ext uri="{BB962C8B-B14F-4D97-AF65-F5344CB8AC3E}">
        <p14:creationId xmlns:p14="http://schemas.microsoft.com/office/powerpoint/2010/main" val="246978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02BE-DFB4-48A1-AC55-6F3CB1B4642B}"/>
              </a:ext>
            </a:extLst>
          </p:cNvPr>
          <p:cNvSpPr>
            <a:spLocks noGrp="1"/>
          </p:cNvSpPr>
          <p:nvPr>
            <p:ph type="title"/>
          </p:nvPr>
        </p:nvSpPr>
        <p:spPr>
          <a:xfrm>
            <a:off x="604253" y="30914"/>
            <a:ext cx="10515600" cy="1325563"/>
          </a:xfrm>
        </p:spPr>
        <p:txBody>
          <a:bodyPr>
            <a:normAutofit/>
          </a:bodyPr>
          <a:lstStyle/>
          <a:p>
            <a:r>
              <a:rPr lang="en-GB" sz="3200" b="1" dirty="0" smtClean="0">
                <a:solidFill>
                  <a:schemeClr val="bg1"/>
                </a:solidFill>
                <a:latin typeface="Calibri"/>
                <a:cs typeface="Calibri"/>
              </a:rPr>
              <a:t> </a:t>
            </a:r>
            <a:r>
              <a:rPr lang="en-GB" sz="3200" b="1" dirty="0">
                <a:solidFill>
                  <a:schemeClr val="bg1"/>
                </a:solidFill>
                <a:latin typeface="Calibri"/>
                <a:cs typeface="Calibri"/>
              </a:rPr>
              <a:t>Local Picture – Young People (11 – 24)</a:t>
            </a:r>
            <a:endParaRPr lang="en-US" sz="3200" dirty="0">
              <a:solidFill>
                <a:schemeClr val="bg1"/>
              </a:solidFill>
            </a:endParaRPr>
          </a:p>
        </p:txBody>
      </p:sp>
      <p:sp>
        <p:nvSpPr>
          <p:cNvPr id="3" name="Slide Number Placeholder 2">
            <a:extLst>
              <a:ext uri="{FF2B5EF4-FFF2-40B4-BE49-F238E27FC236}">
                <a16:creationId xmlns:a16="http://schemas.microsoft.com/office/drawing/2014/main" id="{2CB2FD79-75D2-AE42-E362-C23E85D5A23D}"/>
              </a:ext>
            </a:extLst>
          </p:cNvPr>
          <p:cNvSpPr>
            <a:spLocks noGrp="1"/>
          </p:cNvSpPr>
          <p:nvPr>
            <p:ph type="sldNum" sz="quarter" idx="12"/>
          </p:nvPr>
        </p:nvSpPr>
        <p:spPr/>
        <p:txBody>
          <a:bodyPr/>
          <a:lstStyle/>
          <a:p>
            <a:fld id="{7476A474-E995-4CFF-B637-3E06DD65BD29}" type="slidenum">
              <a:rPr lang="en-GB" smtClean="0"/>
              <a:t>3</a:t>
            </a:fld>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039" y="1825625"/>
            <a:ext cx="4639461" cy="435133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00" y="1590760"/>
            <a:ext cx="6356350" cy="3797952"/>
          </a:xfrm>
          <a:prstGeom prst="rect">
            <a:avLst/>
          </a:prstGeom>
        </p:spPr>
      </p:pic>
    </p:spTree>
    <p:extLst>
      <p:ext uri="{BB962C8B-B14F-4D97-AF65-F5344CB8AC3E}">
        <p14:creationId xmlns:p14="http://schemas.microsoft.com/office/powerpoint/2010/main" val="75752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042" y="64336"/>
            <a:ext cx="10515600" cy="1325563"/>
          </a:xfrm>
        </p:spPr>
        <p:txBody>
          <a:bodyPr>
            <a:normAutofit/>
          </a:bodyPr>
          <a:lstStyle/>
          <a:p>
            <a:r>
              <a:rPr lang="en-GB" sz="3600" b="1" dirty="0">
                <a:solidFill>
                  <a:schemeClr val="bg1"/>
                </a:solidFill>
                <a:latin typeface="+mn-lt"/>
                <a:cs typeface="Arial"/>
              </a:rPr>
              <a:t>Local needs assessment</a:t>
            </a:r>
            <a:endParaRPr lang="en-GB" sz="3600" b="1" dirty="0">
              <a:solidFill>
                <a:schemeClr val="bg1"/>
              </a:solidFill>
              <a:latin typeface="+mn-lt"/>
            </a:endParaRPr>
          </a:p>
        </p:txBody>
      </p:sp>
      <p:sp>
        <p:nvSpPr>
          <p:cNvPr id="2" name="Content Placeholder 1">
            <a:extLst>
              <a:ext uri="{FF2B5EF4-FFF2-40B4-BE49-F238E27FC236}">
                <a16:creationId xmlns:a16="http://schemas.microsoft.com/office/drawing/2014/main" id="{B4D0C4CA-750B-4903-C373-126449E8016F}"/>
              </a:ext>
            </a:extLst>
          </p:cNvPr>
          <p:cNvSpPr>
            <a:spLocks noGrp="1"/>
          </p:cNvSpPr>
          <p:nvPr>
            <p:ph idx="1"/>
          </p:nvPr>
        </p:nvSpPr>
        <p:spPr>
          <a:xfrm>
            <a:off x="644358" y="1564941"/>
            <a:ext cx="10515600" cy="4351338"/>
          </a:xfrm>
        </p:spPr>
        <p:txBody>
          <a:bodyPr vert="horz" lIns="91440" tIns="45720" rIns="91440" bIns="45720" rtlCol="0" anchor="t">
            <a:normAutofit lnSpcReduction="10000"/>
          </a:bodyPr>
          <a:lstStyle/>
          <a:p>
            <a:r>
              <a:rPr lang="en-US" dirty="0">
                <a:latin typeface="Arial"/>
                <a:cs typeface="Arial"/>
              </a:rPr>
              <a:t>The majority of those in treatment are primarily opiate use</a:t>
            </a:r>
          </a:p>
          <a:p>
            <a:r>
              <a:rPr lang="en-US" dirty="0">
                <a:latin typeface="Arial"/>
                <a:cs typeface="Arial"/>
              </a:rPr>
              <a:t>The majority of those in treatment are of white ethnicity, which is not representative of our residents</a:t>
            </a:r>
          </a:p>
          <a:p>
            <a:r>
              <a:rPr lang="en-US" dirty="0">
                <a:latin typeface="Arial"/>
                <a:cs typeface="Arial"/>
              </a:rPr>
              <a:t>Synthetic estimates show high unmet need amongst alcohol users.</a:t>
            </a:r>
            <a:endParaRPr lang="en-US" dirty="0"/>
          </a:p>
          <a:p>
            <a:r>
              <a:rPr lang="en-US" dirty="0">
                <a:latin typeface="Arial"/>
                <a:cs typeface="Arial"/>
              </a:rPr>
              <a:t>Consultation with service users shows that many experience barriers to accessing treatment</a:t>
            </a:r>
          </a:p>
          <a:p>
            <a:r>
              <a:rPr lang="en-US" dirty="0">
                <a:latin typeface="Arial"/>
                <a:cs typeface="Arial"/>
              </a:rPr>
              <a:t>10% of those in treatment are in contact with the criminal justice system</a:t>
            </a:r>
          </a:p>
          <a:p>
            <a:r>
              <a:rPr lang="en-US" dirty="0">
                <a:latin typeface="Arial"/>
                <a:cs typeface="Arial"/>
              </a:rPr>
              <a:t>Full needs assessment is published </a:t>
            </a:r>
            <a:r>
              <a:rPr lang="en-US" dirty="0" smtClean="0">
                <a:latin typeface="Arial"/>
                <a:cs typeface="Arial"/>
              </a:rPr>
              <a:t>in 2023</a:t>
            </a:r>
            <a:endParaRPr lang="en-US" dirty="0"/>
          </a:p>
          <a:p>
            <a:endParaRPr lang="en-US" dirty="0"/>
          </a:p>
        </p:txBody>
      </p:sp>
      <p:sp>
        <p:nvSpPr>
          <p:cNvPr id="3" name="Slide Number Placeholder 2"/>
          <p:cNvSpPr>
            <a:spLocks noGrp="1"/>
          </p:cNvSpPr>
          <p:nvPr>
            <p:ph type="sldNum" sz="quarter" idx="12"/>
          </p:nvPr>
        </p:nvSpPr>
        <p:spPr/>
        <p:txBody>
          <a:bodyPr/>
          <a:lstStyle/>
          <a:p>
            <a:fld id="{7476A474-E995-4CFF-B637-3E06DD65BD29}" type="slidenum">
              <a:rPr lang="en-GB" smtClean="0"/>
              <a:t>4</a:t>
            </a:fld>
            <a:endParaRPr lang="en-GB"/>
          </a:p>
        </p:txBody>
      </p:sp>
    </p:spTree>
    <p:extLst>
      <p:ext uri="{BB962C8B-B14F-4D97-AF65-F5344CB8AC3E}">
        <p14:creationId xmlns:p14="http://schemas.microsoft.com/office/powerpoint/2010/main" val="52464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5125"/>
            <a:ext cx="10887974" cy="889743"/>
          </a:xfrm>
        </p:spPr>
        <p:txBody>
          <a:bodyPr>
            <a:normAutofit/>
          </a:bodyPr>
          <a:lstStyle/>
          <a:p>
            <a:r>
              <a:rPr lang="en-GB" sz="3600" b="1" dirty="0">
                <a:solidFill>
                  <a:schemeClr val="bg1"/>
                </a:solidFill>
                <a:latin typeface="+mn-lt"/>
              </a:rPr>
              <a:t>Demand / Local Picture – Adult </a:t>
            </a:r>
            <a:endParaRPr lang="en-GB" sz="3200" b="1" dirty="0">
              <a:solidFill>
                <a:schemeClr val="bg1"/>
              </a:solidFill>
              <a:latin typeface="+mn-lt"/>
            </a:endParaRPr>
          </a:p>
        </p:txBody>
      </p:sp>
      <p:sp>
        <p:nvSpPr>
          <p:cNvPr id="3" name="Slide Number Placeholder 2"/>
          <p:cNvSpPr>
            <a:spLocks noGrp="1"/>
          </p:cNvSpPr>
          <p:nvPr>
            <p:ph type="sldNum" sz="quarter" idx="12"/>
          </p:nvPr>
        </p:nvSpPr>
        <p:spPr/>
        <p:txBody>
          <a:bodyPr/>
          <a:lstStyle/>
          <a:p>
            <a:fld id="{7476A474-E995-4CFF-B637-3E06DD65BD29}" type="slidenum">
              <a:rPr lang="en-GB" smtClean="0"/>
              <a:t>5</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9" y="1506340"/>
            <a:ext cx="7471391" cy="4350375"/>
          </a:xfrm>
          <a:prstGeom prst="rect">
            <a:avLst/>
          </a:prstGeom>
        </p:spPr>
      </p:pic>
    </p:spTree>
    <p:extLst>
      <p:ext uri="{BB962C8B-B14F-4D97-AF65-F5344CB8AC3E}">
        <p14:creationId xmlns:p14="http://schemas.microsoft.com/office/powerpoint/2010/main" val="53170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2471-6615-4794-AA0D-9A5E795F3B8B}"/>
              </a:ext>
            </a:extLst>
          </p:cNvPr>
          <p:cNvSpPr>
            <a:spLocks noGrp="1"/>
          </p:cNvSpPr>
          <p:nvPr>
            <p:ph type="title"/>
          </p:nvPr>
        </p:nvSpPr>
        <p:spPr>
          <a:xfrm>
            <a:off x="291123" y="104612"/>
            <a:ext cx="10515600" cy="1325563"/>
          </a:xfrm>
        </p:spPr>
        <p:txBody>
          <a:bodyPr>
            <a:normAutofit/>
          </a:bodyPr>
          <a:lstStyle/>
          <a:p>
            <a:r>
              <a:rPr lang="en-US" sz="3600" dirty="0">
                <a:solidFill>
                  <a:schemeClr val="bg1"/>
                </a:solidFill>
                <a:latin typeface="Arial"/>
                <a:cs typeface="Arial"/>
              </a:rPr>
              <a:t>Successful completions </a:t>
            </a:r>
            <a:endParaRPr lang="en-US" sz="3600" dirty="0">
              <a:solidFill>
                <a:schemeClr val="bg1"/>
              </a:solidFill>
            </a:endParaRPr>
          </a:p>
        </p:txBody>
      </p:sp>
      <p:sp>
        <p:nvSpPr>
          <p:cNvPr id="3" name="Slide Number Placeholder 2">
            <a:extLst>
              <a:ext uri="{FF2B5EF4-FFF2-40B4-BE49-F238E27FC236}">
                <a16:creationId xmlns:a16="http://schemas.microsoft.com/office/drawing/2014/main" id="{625D1FFD-1B23-A1D1-35AD-00C761C54D38}"/>
              </a:ext>
            </a:extLst>
          </p:cNvPr>
          <p:cNvSpPr>
            <a:spLocks noGrp="1"/>
          </p:cNvSpPr>
          <p:nvPr>
            <p:ph type="sldNum" sz="quarter" idx="12"/>
          </p:nvPr>
        </p:nvSpPr>
        <p:spPr/>
        <p:txBody>
          <a:bodyPr/>
          <a:lstStyle/>
          <a:p>
            <a:fld id="{7476A474-E995-4CFF-B637-3E06DD65BD29}" type="slidenum">
              <a:rPr lang="en-GB" smtClean="0"/>
              <a:t>6</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49" y="1774136"/>
            <a:ext cx="5156201" cy="37313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762" y="1820734"/>
            <a:ext cx="6247495" cy="4028677"/>
          </a:xfrm>
          <a:prstGeom prst="rect">
            <a:avLst/>
          </a:prstGeom>
        </p:spPr>
      </p:pic>
    </p:spTree>
    <p:extLst>
      <p:ext uri="{BB962C8B-B14F-4D97-AF65-F5344CB8AC3E}">
        <p14:creationId xmlns:p14="http://schemas.microsoft.com/office/powerpoint/2010/main" val="192293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5125"/>
            <a:ext cx="10887974" cy="889743"/>
          </a:xfrm>
        </p:spPr>
        <p:txBody>
          <a:bodyPr>
            <a:normAutofit fontScale="90000"/>
          </a:bodyPr>
          <a:lstStyle/>
          <a:p>
            <a:r>
              <a:rPr lang="en-GB" sz="3600" b="1" dirty="0">
                <a:solidFill>
                  <a:schemeClr val="bg1"/>
                </a:solidFill>
                <a:latin typeface="+mn-lt"/>
              </a:rPr>
              <a:t>Commissioned Service Overview </a:t>
            </a:r>
            <a:br>
              <a:rPr lang="en-GB" sz="3600" b="1" dirty="0">
                <a:solidFill>
                  <a:schemeClr val="bg1"/>
                </a:solidFill>
                <a:latin typeface="+mn-lt"/>
              </a:rPr>
            </a:br>
            <a:endParaRPr lang="en-GB" sz="3200" b="1" dirty="0">
              <a:solidFill>
                <a:schemeClr val="bg1"/>
              </a:solidFill>
              <a:latin typeface="+mn-lt"/>
            </a:endParaRPr>
          </a:p>
        </p:txBody>
      </p:sp>
      <p:sp>
        <p:nvSpPr>
          <p:cNvPr id="3" name="Slide Number Placeholder 2"/>
          <p:cNvSpPr>
            <a:spLocks noGrp="1"/>
          </p:cNvSpPr>
          <p:nvPr>
            <p:ph type="sldNum" sz="quarter" idx="12"/>
          </p:nvPr>
        </p:nvSpPr>
        <p:spPr/>
        <p:txBody>
          <a:bodyPr/>
          <a:lstStyle/>
          <a:p>
            <a:fld id="{7476A474-E995-4CFF-B637-3E06DD65BD29}" type="slidenum">
              <a:rPr lang="en-GB" smtClean="0"/>
              <a:t>7</a:t>
            </a:fld>
            <a:endParaRPr lang="en-GB"/>
          </a:p>
        </p:txBody>
      </p:sp>
      <p:sp>
        <p:nvSpPr>
          <p:cNvPr id="6" name="TextBox 5"/>
          <p:cNvSpPr txBox="1"/>
          <p:nvPr/>
        </p:nvSpPr>
        <p:spPr>
          <a:xfrm>
            <a:off x="465826" y="1415843"/>
            <a:ext cx="11036363" cy="4078039"/>
          </a:xfrm>
          <a:prstGeom prst="rect">
            <a:avLst/>
          </a:prstGeom>
          <a:noFill/>
        </p:spPr>
        <p:txBody>
          <a:bodyPr wrap="square" rtlCol="0">
            <a:spAutoFit/>
          </a:bodyPr>
          <a:lstStyle/>
          <a:p>
            <a:r>
              <a:rPr lang="en-GB" sz="1400" u="sng" dirty="0" smtClean="0"/>
              <a:t>Core Public Health Funding </a:t>
            </a:r>
            <a:endParaRPr lang="en-GB" sz="1400" u="sng" dirty="0"/>
          </a:p>
          <a:p>
            <a:pPr marL="285750" indent="-285750">
              <a:spcBef>
                <a:spcPts val="600"/>
              </a:spcBef>
              <a:buFont typeface="Arial" panose="020B0604020202020204" pitchFamily="34" charset="0"/>
              <a:buChar char="•"/>
            </a:pPr>
            <a:r>
              <a:rPr lang="en-GB" sz="1400" dirty="0"/>
              <a:t>In July 2019, Newham commissioned an all-aged integrated substance misuse service, which is provided by Change, Grow, Live (CGL). The annual contract value is </a:t>
            </a:r>
            <a:r>
              <a:rPr lang="en-GB" sz="1400" b="1" dirty="0"/>
              <a:t>£3.1m pa over five years</a:t>
            </a:r>
            <a:endParaRPr lang="en-GB" sz="1400" dirty="0"/>
          </a:p>
          <a:p>
            <a:pPr marL="285750" indent="-285750">
              <a:spcBef>
                <a:spcPts val="600"/>
              </a:spcBef>
              <a:buFont typeface="Arial" panose="020B0604020202020204" pitchFamily="34" charset="0"/>
              <a:buChar char="•"/>
            </a:pPr>
            <a:r>
              <a:rPr lang="en-GB" sz="1400" dirty="0"/>
              <a:t>The services are provided over three hub across the borough – Canning Town, Stratford and Manor Park, with young people services delivered in the community and in schools</a:t>
            </a:r>
          </a:p>
          <a:p>
            <a:pPr marL="285750" indent="-285750">
              <a:spcBef>
                <a:spcPts val="600"/>
              </a:spcBef>
              <a:buFont typeface="Arial" panose="020B0604020202020204" pitchFamily="34" charset="0"/>
              <a:buChar char="•"/>
            </a:pPr>
            <a:r>
              <a:rPr lang="en-GB" sz="1400" dirty="0"/>
              <a:t>We also provide a small shared care service via the Newham Health Collaborative across five GP sites in Newham</a:t>
            </a:r>
          </a:p>
          <a:p>
            <a:pPr marL="285750" indent="-285750">
              <a:spcBef>
                <a:spcPts val="600"/>
              </a:spcBef>
              <a:buFont typeface="Arial" panose="020B0604020202020204" pitchFamily="34" charset="0"/>
              <a:buChar char="•"/>
            </a:pPr>
            <a:r>
              <a:rPr lang="en-GB" sz="1400" dirty="0"/>
              <a:t>We spend on average </a:t>
            </a:r>
            <a:r>
              <a:rPr lang="en-GB" sz="1400" b="1" dirty="0"/>
              <a:t>£250k pa </a:t>
            </a:r>
            <a:r>
              <a:rPr lang="en-GB" sz="1400" dirty="0"/>
              <a:t>on residential rehabilitation and in-patient detoxification</a:t>
            </a:r>
          </a:p>
          <a:p>
            <a:pPr marL="285750" indent="-285750">
              <a:spcBef>
                <a:spcPts val="600"/>
              </a:spcBef>
              <a:buFont typeface="Arial" panose="020B0604020202020204" pitchFamily="34" charset="0"/>
              <a:buChar char="•"/>
            </a:pPr>
            <a:r>
              <a:rPr lang="en-GB" sz="1400" dirty="0"/>
              <a:t>Total annual spend (including needle exchange and supervised consumption) prior to additional investment was </a:t>
            </a:r>
            <a:r>
              <a:rPr lang="en-GB" sz="1400" b="1" dirty="0"/>
              <a:t>£3.6m per annum </a:t>
            </a:r>
          </a:p>
          <a:p>
            <a:pPr>
              <a:spcBef>
                <a:spcPts val="600"/>
              </a:spcBef>
            </a:pPr>
            <a:r>
              <a:rPr lang="en-GB" sz="1400" u="sng" dirty="0"/>
              <a:t>A</a:t>
            </a:r>
            <a:r>
              <a:rPr lang="en-GB" sz="1400" u="sng" dirty="0" smtClean="0"/>
              <a:t>dditional </a:t>
            </a:r>
            <a:r>
              <a:rPr lang="en-GB" sz="1400" u="sng" dirty="0"/>
              <a:t>investment </a:t>
            </a:r>
          </a:p>
          <a:p>
            <a:pPr marL="285750" indent="-285750">
              <a:buFont typeface="Arial" panose="020B0604020202020204" pitchFamily="34" charset="0"/>
              <a:buChar char="•"/>
            </a:pPr>
            <a:r>
              <a:rPr lang="en-GB" sz="1400" dirty="0"/>
              <a:t>An additional </a:t>
            </a:r>
            <a:r>
              <a:rPr lang="en-GB" sz="1400" dirty="0" smtClean="0"/>
              <a:t>£</a:t>
            </a:r>
            <a:r>
              <a:rPr lang="en-GB" sz="1400" dirty="0"/>
              <a:t>1,325,422  was received between </a:t>
            </a:r>
            <a:r>
              <a:rPr lang="en-GB" sz="1400" dirty="0" smtClean="0"/>
              <a:t>April 2023 </a:t>
            </a:r>
            <a:r>
              <a:rPr lang="en-GB" sz="1400" dirty="0"/>
              <a:t>and March </a:t>
            </a:r>
            <a:r>
              <a:rPr lang="en-GB" sz="1400" dirty="0" smtClean="0"/>
              <a:t>2024 </a:t>
            </a:r>
            <a:r>
              <a:rPr lang="en-GB" sz="1400" dirty="0"/>
              <a:t>to increase service </a:t>
            </a:r>
            <a:r>
              <a:rPr lang="en-GB" sz="1400" dirty="0" smtClean="0"/>
              <a:t>capacity, </a:t>
            </a:r>
            <a:r>
              <a:rPr lang="en-GB" sz="1400" dirty="0"/>
              <a:t>and improve outcomes for those in the criminal justice </a:t>
            </a:r>
            <a:r>
              <a:rPr lang="en-GB" sz="1400" dirty="0" smtClean="0"/>
              <a:t>system</a:t>
            </a:r>
          </a:p>
          <a:p>
            <a:pPr marL="285750" indent="-285750">
              <a:buFont typeface="Arial" panose="020B0604020202020204" pitchFamily="34" charset="0"/>
              <a:buChar char="•"/>
            </a:pPr>
            <a:r>
              <a:rPr lang="en-GB" sz="1400" dirty="0" smtClean="0"/>
              <a:t>An </a:t>
            </a:r>
            <a:r>
              <a:rPr lang="en-GB" sz="1400" dirty="0"/>
              <a:t>additional £748,664 was received between April 2023 and March 2024 to increase service capacity, and improve outcomes </a:t>
            </a:r>
            <a:r>
              <a:rPr lang="en-GB" sz="1400" dirty="0" smtClean="0"/>
              <a:t>for people rough sleeping or at risk of rough sleeping. Using </a:t>
            </a:r>
            <a:r>
              <a:rPr lang="en-GB" sz="1400" dirty="0"/>
              <a:t>this funding, we provide an enhanced holistic wrap substance misuse service for rough sleepers with multiple disadvantages and have invested in more education, treatment and prevention to help rebuild the wider Newham treatment system</a:t>
            </a:r>
          </a:p>
          <a:p>
            <a:pPr marL="285750" indent="-285750">
              <a:spcBef>
                <a:spcPts val="600"/>
              </a:spcBef>
              <a:buFont typeface="Arial" panose="020B0604020202020204" pitchFamily="34" charset="0"/>
              <a:buChar char="•"/>
            </a:pPr>
            <a:r>
              <a:rPr lang="en-GB" sz="1400" dirty="0"/>
              <a:t>The three-year funding agreement via the government’s 10 year drug strategy will provide (amongst additional targeted investments) several additional front-line </a:t>
            </a:r>
            <a:r>
              <a:rPr lang="en-GB" sz="1400" dirty="0" smtClean="0"/>
              <a:t>workers, </a:t>
            </a:r>
            <a:r>
              <a:rPr lang="en-GB" sz="1400" dirty="0"/>
              <a:t>significantly reducing caseloads and increase our numbers in treatment.  </a:t>
            </a:r>
            <a:endParaRPr lang="en-GB" dirty="0"/>
          </a:p>
        </p:txBody>
      </p:sp>
    </p:spTree>
    <p:extLst>
      <p:ext uri="{BB962C8B-B14F-4D97-AF65-F5344CB8AC3E}">
        <p14:creationId xmlns:p14="http://schemas.microsoft.com/office/powerpoint/2010/main" val="62050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5125"/>
            <a:ext cx="10887974" cy="889743"/>
          </a:xfrm>
        </p:spPr>
        <p:txBody>
          <a:bodyPr>
            <a:normAutofit fontScale="90000"/>
          </a:bodyPr>
          <a:lstStyle/>
          <a:p>
            <a:r>
              <a:rPr lang="en-GB" sz="3600" b="1" dirty="0">
                <a:solidFill>
                  <a:schemeClr val="bg1"/>
                </a:solidFill>
                <a:latin typeface="+mn-lt"/>
              </a:rPr>
              <a:t>Commissioned Service </a:t>
            </a:r>
            <a:r>
              <a:rPr lang="en-GB" sz="3600" b="1" dirty="0" smtClean="0">
                <a:solidFill>
                  <a:schemeClr val="bg1"/>
                </a:solidFill>
                <a:latin typeface="+mn-lt"/>
              </a:rPr>
              <a:t>24-29</a:t>
            </a:r>
            <a:r>
              <a:rPr lang="en-GB" sz="3600" b="1" dirty="0">
                <a:solidFill>
                  <a:schemeClr val="bg1"/>
                </a:solidFill>
                <a:latin typeface="+mn-lt"/>
              </a:rPr>
              <a:t/>
            </a:r>
            <a:br>
              <a:rPr lang="en-GB" sz="3600" b="1" dirty="0">
                <a:solidFill>
                  <a:schemeClr val="bg1"/>
                </a:solidFill>
                <a:latin typeface="+mn-lt"/>
              </a:rPr>
            </a:br>
            <a:endParaRPr lang="en-GB" sz="3200" b="1" dirty="0">
              <a:solidFill>
                <a:schemeClr val="bg1"/>
              </a:solidFill>
              <a:latin typeface="+mn-lt"/>
            </a:endParaRPr>
          </a:p>
        </p:txBody>
      </p:sp>
      <p:sp>
        <p:nvSpPr>
          <p:cNvPr id="3" name="Slide Number Placeholder 2"/>
          <p:cNvSpPr>
            <a:spLocks noGrp="1"/>
          </p:cNvSpPr>
          <p:nvPr>
            <p:ph type="sldNum" sz="quarter" idx="12"/>
          </p:nvPr>
        </p:nvSpPr>
        <p:spPr/>
        <p:txBody>
          <a:bodyPr/>
          <a:lstStyle/>
          <a:p>
            <a:fld id="{7476A474-E995-4CFF-B637-3E06DD65BD29}" type="slidenum">
              <a:rPr lang="en-GB" smtClean="0"/>
              <a:t>8</a:t>
            </a:fld>
            <a:endParaRPr lang="en-GB"/>
          </a:p>
        </p:txBody>
      </p:sp>
      <p:sp>
        <p:nvSpPr>
          <p:cNvPr id="6" name="TextBox 5"/>
          <p:cNvSpPr txBox="1"/>
          <p:nvPr/>
        </p:nvSpPr>
        <p:spPr>
          <a:xfrm>
            <a:off x="465826" y="1415843"/>
            <a:ext cx="11036363" cy="3139321"/>
          </a:xfrm>
          <a:prstGeom prst="rect">
            <a:avLst/>
          </a:prstGeom>
          <a:noFill/>
        </p:spPr>
        <p:txBody>
          <a:bodyPr wrap="square" rtlCol="0">
            <a:spAutoFit/>
          </a:bodyPr>
          <a:lstStyle/>
          <a:p>
            <a:pPr lvl="0"/>
            <a:r>
              <a:rPr lang="en-GB" dirty="0" smtClean="0"/>
              <a:t>We have </a:t>
            </a:r>
            <a:r>
              <a:rPr lang="en-GB" dirty="0"/>
              <a:t>committed to deliver against key ambitions and outcomes, including but not limited to:</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Increasing </a:t>
            </a:r>
            <a:r>
              <a:rPr lang="en-GB" dirty="0"/>
              <a:t>the number of residents accessing treatment and support</a:t>
            </a:r>
          </a:p>
          <a:p>
            <a:pPr marL="285750" lvl="0" indent="-285750">
              <a:buFont typeface="Arial" panose="020B0604020202020204" pitchFamily="34" charset="0"/>
              <a:buChar char="•"/>
            </a:pPr>
            <a:r>
              <a:rPr lang="en-GB" dirty="0"/>
              <a:t>Improving the offer to residents not currently accessing the service, e.g. Asian residents, women and LGBTQI+ residents.</a:t>
            </a:r>
          </a:p>
          <a:p>
            <a:pPr marL="285750" lvl="0" indent="-285750">
              <a:buFont typeface="Arial" panose="020B0604020202020204" pitchFamily="34" charset="0"/>
              <a:buChar char="•"/>
            </a:pPr>
            <a:r>
              <a:rPr lang="en-GB" dirty="0"/>
              <a:t>Further developing the offer to children and young people, including addressing issues around vaping etc.</a:t>
            </a:r>
          </a:p>
          <a:p>
            <a:pPr marL="285750" lvl="0" indent="-285750">
              <a:buFont typeface="Arial" panose="020B0604020202020204" pitchFamily="34" charset="0"/>
              <a:buChar char="•"/>
            </a:pPr>
            <a:r>
              <a:rPr lang="en-GB" dirty="0"/>
              <a:t>Increasing working arrangements with health services, including East London Foundation Trust (ELFT) and Newham University Hospital</a:t>
            </a:r>
          </a:p>
          <a:p>
            <a:pPr marL="285750" lvl="0" indent="-285750">
              <a:buFont typeface="Arial" panose="020B0604020202020204" pitchFamily="34" charset="0"/>
              <a:buChar char="•"/>
            </a:pPr>
            <a:r>
              <a:rPr lang="en-GB" dirty="0"/>
              <a:t>Expanding the offer to families of substance users, offering them support in their own right.  This includes children and young people impacted by parental substance use.</a:t>
            </a:r>
          </a:p>
          <a:p>
            <a:pPr marL="285750" lvl="0" indent="-285750">
              <a:buFont typeface="Arial" panose="020B0604020202020204" pitchFamily="34" charset="0"/>
              <a:buChar char="•"/>
            </a:pPr>
            <a:r>
              <a:rPr lang="en-GB" dirty="0"/>
              <a:t>Diversifying the satellite and outreach offer, including outreach to rough sleepers, sex workers and </a:t>
            </a:r>
            <a:r>
              <a:rPr lang="en-GB" dirty="0" smtClean="0"/>
              <a:t>others</a:t>
            </a:r>
            <a:endParaRPr lang="en-GB" dirty="0"/>
          </a:p>
        </p:txBody>
      </p:sp>
    </p:spTree>
    <p:extLst>
      <p:ext uri="{BB962C8B-B14F-4D97-AF65-F5344CB8AC3E}">
        <p14:creationId xmlns:p14="http://schemas.microsoft.com/office/powerpoint/2010/main" val="358322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9F34-E062-02E0-3802-C7AAC8AFA46F}"/>
              </a:ext>
            </a:extLst>
          </p:cNvPr>
          <p:cNvSpPr>
            <a:spLocks noGrp="1"/>
          </p:cNvSpPr>
          <p:nvPr>
            <p:ph type="title"/>
          </p:nvPr>
        </p:nvSpPr>
        <p:spPr>
          <a:xfrm>
            <a:off x="618836" y="64943"/>
            <a:ext cx="10515600" cy="1325563"/>
          </a:xfrm>
        </p:spPr>
        <p:txBody>
          <a:bodyPr>
            <a:normAutofit/>
          </a:bodyPr>
          <a:lstStyle/>
          <a:p>
            <a:r>
              <a:rPr lang="en-GB" b="1" dirty="0">
                <a:solidFill>
                  <a:schemeClr val="bg1"/>
                </a:solidFill>
                <a:latin typeface="Calibri"/>
                <a:ea typeface="Calibri"/>
                <a:cs typeface="Calibri"/>
              </a:rPr>
              <a:t>Commissioning Priority 1: </a:t>
            </a:r>
            <a:r>
              <a:rPr lang="en-GB" b="1" dirty="0" smtClean="0">
                <a:solidFill>
                  <a:schemeClr val="bg1"/>
                </a:solidFill>
                <a:latin typeface="Calibri"/>
                <a:ea typeface="Calibri"/>
                <a:cs typeface="Calibri"/>
              </a:rPr>
              <a:t>Implement new </a:t>
            </a:r>
            <a:r>
              <a:rPr lang="en-GB" b="1" dirty="0">
                <a:solidFill>
                  <a:schemeClr val="bg1"/>
                </a:solidFill>
                <a:latin typeface="Calibri"/>
                <a:ea typeface="Calibri"/>
                <a:cs typeface="Calibri"/>
              </a:rPr>
              <a:t>service provision</a:t>
            </a:r>
            <a:endParaRPr lang="en-US" dirty="0">
              <a:solidFill>
                <a:schemeClr val="bg1"/>
              </a:solidFill>
            </a:endParaRPr>
          </a:p>
        </p:txBody>
      </p:sp>
      <p:sp>
        <p:nvSpPr>
          <p:cNvPr id="4" name="Content Placeholder 3">
            <a:extLst>
              <a:ext uri="{FF2B5EF4-FFF2-40B4-BE49-F238E27FC236}">
                <a16:creationId xmlns:a16="http://schemas.microsoft.com/office/drawing/2014/main" id="{37FCF99F-3821-B6B3-2B71-3804F782C58B}"/>
              </a:ext>
            </a:extLst>
          </p:cNvPr>
          <p:cNvSpPr>
            <a:spLocks noGrp="1"/>
          </p:cNvSpPr>
          <p:nvPr>
            <p:ph idx="1"/>
          </p:nvPr>
        </p:nvSpPr>
        <p:spPr>
          <a:xfrm>
            <a:off x="838200" y="1536989"/>
            <a:ext cx="10515600" cy="4639974"/>
          </a:xfrm>
        </p:spPr>
        <p:txBody>
          <a:bodyPr vert="horz" lIns="91440" tIns="45720" rIns="91440" bIns="45720" rtlCol="0" anchor="t">
            <a:normAutofit/>
          </a:bodyPr>
          <a:lstStyle/>
          <a:p>
            <a:r>
              <a:rPr lang="en-US" dirty="0">
                <a:latin typeface="Arial"/>
                <a:cs typeface="Arial"/>
              </a:rPr>
              <a:t>Our current contract with Change, Grow, Live ends in June 2024</a:t>
            </a:r>
            <a:r>
              <a:rPr lang="en-US" dirty="0" smtClean="0">
                <a:latin typeface="Arial"/>
                <a:cs typeface="Arial"/>
              </a:rPr>
              <a:t>.</a:t>
            </a:r>
          </a:p>
          <a:p>
            <a:r>
              <a:rPr lang="en-US" dirty="0" smtClean="0">
                <a:latin typeface="Arial"/>
                <a:cs typeface="Arial"/>
              </a:rPr>
              <a:t>We have recommissioned CGL for five years ending in 2029 (with an option of two further years)</a:t>
            </a:r>
            <a:endParaRPr lang="en-US" dirty="0">
              <a:latin typeface="Arial"/>
              <a:cs typeface="Arial"/>
            </a:endParaRPr>
          </a:p>
          <a:p>
            <a:r>
              <a:rPr lang="en-US" dirty="0" smtClean="0">
                <a:latin typeface="Arial"/>
                <a:cs typeface="Arial"/>
              </a:rPr>
              <a:t> </a:t>
            </a:r>
            <a:r>
              <a:rPr lang="en-US" dirty="0">
                <a:latin typeface="Arial"/>
                <a:cs typeface="Arial"/>
              </a:rPr>
              <a:t>This </a:t>
            </a:r>
            <a:r>
              <a:rPr lang="en-US" dirty="0" smtClean="0">
                <a:latin typeface="Arial"/>
                <a:cs typeface="Arial"/>
              </a:rPr>
              <a:t>was </a:t>
            </a:r>
            <a:r>
              <a:rPr lang="en-US" dirty="0">
                <a:latin typeface="Arial"/>
                <a:cs typeface="Arial"/>
              </a:rPr>
              <a:t>informed by our comprehensive needs assessment and our plans for further service development with Year 3 of the supplementary substance misuse grant.</a:t>
            </a:r>
          </a:p>
          <a:p>
            <a:r>
              <a:rPr lang="en-US" dirty="0" smtClean="0">
                <a:latin typeface="Arial"/>
                <a:cs typeface="Arial"/>
              </a:rPr>
              <a:t>It was designed and assessed through co-production</a:t>
            </a:r>
            <a:r>
              <a:rPr lang="en-US" dirty="0">
                <a:latin typeface="Arial"/>
                <a:cs typeface="Arial"/>
              </a:rPr>
              <a:t> with residents and experts by experience</a:t>
            </a:r>
            <a:r>
              <a:rPr lang="en-US" dirty="0" smtClean="0">
                <a:latin typeface="Arial"/>
                <a:cs typeface="Arial"/>
              </a:rPr>
              <a:t>.</a:t>
            </a:r>
            <a:endParaRPr lang="en-US" dirty="0"/>
          </a:p>
        </p:txBody>
      </p:sp>
      <p:sp>
        <p:nvSpPr>
          <p:cNvPr id="3" name="Slide Number Placeholder 2">
            <a:extLst>
              <a:ext uri="{FF2B5EF4-FFF2-40B4-BE49-F238E27FC236}">
                <a16:creationId xmlns:a16="http://schemas.microsoft.com/office/drawing/2014/main" id="{77F7BA68-E328-5952-008C-AD147FE28749}"/>
              </a:ext>
            </a:extLst>
          </p:cNvPr>
          <p:cNvSpPr>
            <a:spLocks noGrp="1"/>
          </p:cNvSpPr>
          <p:nvPr>
            <p:ph type="sldNum" sz="quarter" idx="12"/>
          </p:nvPr>
        </p:nvSpPr>
        <p:spPr/>
        <p:txBody>
          <a:bodyPr/>
          <a:lstStyle/>
          <a:p>
            <a:fld id="{7476A474-E995-4CFF-B637-3E06DD65BD29}" type="slidenum">
              <a:rPr lang="en-GB" smtClean="0"/>
              <a:t>9</a:t>
            </a:fld>
            <a:endParaRPr lang="en-GB"/>
          </a:p>
        </p:txBody>
      </p:sp>
    </p:spTree>
    <p:extLst>
      <p:ext uri="{BB962C8B-B14F-4D97-AF65-F5344CB8AC3E}">
        <p14:creationId xmlns:p14="http://schemas.microsoft.com/office/powerpoint/2010/main" val="735988959"/>
      </p:ext>
    </p:extLst>
  </p:cSld>
  <p:clrMapOvr>
    <a:masterClrMapping/>
  </p:clrMapOvr>
</p:sld>
</file>

<file path=ppt/theme/theme1.xml><?xml version="1.0" encoding="utf-8"?>
<a:theme xmlns:a="http://schemas.openxmlformats.org/drawingml/2006/main" name="Newham Te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ham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ham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ham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ham Yell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wham Pur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F758717DFF44A8C2C0023C87ED0F7" ma:contentTypeVersion="8" ma:contentTypeDescription="Create a new document." ma:contentTypeScope="" ma:versionID="9efaf8d9cc77206af5f86dad8bb93277">
  <xsd:schema xmlns:xsd="http://www.w3.org/2001/XMLSchema" xmlns:xs="http://www.w3.org/2001/XMLSchema" xmlns:p="http://schemas.microsoft.com/office/2006/metadata/properties" xmlns:ns2="bbbab6f7-7512-47c4-980a-5a35810d9f0e" xmlns:ns3="6361206b-3f8a-4b08-978e-0d3652f38ba9" targetNamespace="http://schemas.microsoft.com/office/2006/metadata/properties" ma:root="true" ma:fieldsID="f4fe30e535b1fc5d5ee4b5f7590e7b11" ns2:_="" ns3:_="">
    <xsd:import namespace="bbbab6f7-7512-47c4-980a-5a35810d9f0e"/>
    <xsd:import namespace="6361206b-3f8a-4b08-978e-0d3652f38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ab6f7-7512-47c4-980a-5a35810d9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1206b-3f8a-4b08-978e-0d3652f38b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EA862-6D7A-4902-820F-779CDE71A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ab6f7-7512-47c4-980a-5a35810d9f0e"/>
    <ds:schemaRef ds:uri="6361206b-3f8a-4b08-978e-0d3652f38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AF79A-BC7E-452C-B584-B62766A0A22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bbab6f7-7512-47c4-980a-5a35810d9f0e"/>
    <ds:schemaRef ds:uri="6361206b-3f8a-4b08-978e-0d3652f38ba9"/>
    <ds:schemaRef ds:uri="http://www.w3.org/XML/1998/namespace"/>
    <ds:schemaRef ds:uri="http://purl.org/dc/dcmitype/"/>
  </ds:schemaRefs>
</ds:datastoreItem>
</file>

<file path=customXml/itemProps3.xml><?xml version="1.0" encoding="utf-8"?>
<ds:datastoreItem xmlns:ds="http://schemas.openxmlformats.org/officeDocument/2006/customXml" ds:itemID="{75F66A72-C60F-4F72-9351-52CC4AC93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11236</TotalTime>
  <Words>1115</Words>
  <Application>Microsoft Office PowerPoint</Application>
  <PresentationFormat>Widescreen</PresentationFormat>
  <Paragraphs>84</Paragraphs>
  <Slides>12</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12</vt:i4>
      </vt:variant>
    </vt:vector>
  </HeadingPairs>
  <TitlesOfParts>
    <vt:vector size="20" baseType="lpstr">
      <vt:lpstr>Arial</vt:lpstr>
      <vt:lpstr>Calibri</vt:lpstr>
      <vt:lpstr>Newham Teal</vt:lpstr>
      <vt:lpstr>Newham Orange</vt:lpstr>
      <vt:lpstr>Newham red</vt:lpstr>
      <vt:lpstr>Newham Blue</vt:lpstr>
      <vt:lpstr>Newham Yellow</vt:lpstr>
      <vt:lpstr>Newham Purple</vt:lpstr>
      <vt:lpstr>Market Position Statement  Adult and Young Person Substance Misuse Services   Dec 2024</vt:lpstr>
      <vt:lpstr>Demand / Local Picture – Young People (11 – 24)</vt:lpstr>
      <vt:lpstr> Local Picture – Young People (11 – 24)</vt:lpstr>
      <vt:lpstr>Local needs assessment</vt:lpstr>
      <vt:lpstr>Demand / Local Picture – Adult </vt:lpstr>
      <vt:lpstr>Successful completions </vt:lpstr>
      <vt:lpstr>Commissioned Service Overview  </vt:lpstr>
      <vt:lpstr>Commissioned Service 24-29 </vt:lpstr>
      <vt:lpstr>Commissioning Priority 1: Implement new service provision</vt:lpstr>
      <vt:lpstr>Commissioning Priority 2: Commissioning a culturally competent substance misuse service</vt:lpstr>
      <vt:lpstr>Commissioning Priority 3: Develop alcohol prevention and treatment provision </vt:lpstr>
      <vt:lpstr>Achievements/Priorities </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Charles</dc:creator>
  <cp:lastModifiedBy>Daniel Parsonage</cp:lastModifiedBy>
  <cp:revision>455</cp:revision>
  <dcterms:created xsi:type="dcterms:W3CDTF">2021-02-16T17:20:05Z</dcterms:created>
  <dcterms:modified xsi:type="dcterms:W3CDTF">2025-01-22T13:54:39Z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0x010100C75F758717DFF44A8C2C0023C87ED0F7</vt:lpwstr>
  </property>
</Properties>
</file>