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4.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5.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6.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7.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8.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9.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10.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11.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1.xml" ContentType="application/vnd.openxmlformats-officedocument.drawingml.chartshapes+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718" r:id="rId5"/>
    <p:sldMasterId id="2147483672" r:id="rId6"/>
    <p:sldMasterId id="2147483684" r:id="rId7"/>
    <p:sldMasterId id="2147483696" r:id="rId8"/>
    <p:sldMasterId id="2147483708" r:id="rId9"/>
    <p:sldMasterId id="2147483723" r:id="rId10"/>
    <p:sldMasterId id="2147483735" r:id="rId11"/>
    <p:sldMasterId id="2147483743" r:id="rId12"/>
    <p:sldMasterId id="2147483750" r:id="rId13"/>
    <p:sldMasterId id="2147483757" r:id="rId14"/>
    <p:sldMasterId id="2147483764" r:id="rId15"/>
  </p:sldMasterIdLst>
  <p:notesMasterIdLst>
    <p:notesMasterId r:id="rId29"/>
  </p:notesMasterIdLst>
  <p:sldIdLst>
    <p:sldId id="271" r:id="rId16"/>
    <p:sldId id="281" r:id="rId17"/>
    <p:sldId id="282" r:id="rId18"/>
    <p:sldId id="283" r:id="rId19"/>
    <p:sldId id="276" r:id="rId20"/>
    <p:sldId id="287" r:id="rId21"/>
    <p:sldId id="288" r:id="rId22"/>
    <p:sldId id="277" r:id="rId23"/>
    <p:sldId id="278" r:id="rId24"/>
    <p:sldId id="279" r:id="rId25"/>
    <p:sldId id="290" r:id="rId26"/>
    <p:sldId id="292" r:id="rId27"/>
    <p:sldId id="293"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B6F"/>
    <a:srgbClr val="00A09D"/>
    <a:srgbClr val="469DA0"/>
    <a:srgbClr val="3DA1A0"/>
    <a:srgbClr val="1EA18B"/>
    <a:srgbClr val="1C816F"/>
    <a:srgbClr val="4C9789"/>
    <a:srgbClr val="00584A"/>
    <a:srgbClr val="005826"/>
    <a:srgbClr val="7D0A1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413" autoAdjust="0"/>
    <p:restoredTop sz="94660"/>
  </p:normalViewPr>
  <p:slideViewPr>
    <p:cSldViewPr snapToGrid="0">
      <p:cViewPr varScale="1">
        <p:scale>
          <a:sx n="87" d="100"/>
          <a:sy n="87" d="100"/>
        </p:scale>
        <p:origin x="547"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Master" Target="slideMasters/slideMaster10.xml"/><Relationship Id="rId18" Type="http://schemas.openxmlformats.org/officeDocument/2006/relationships/slide" Target="slides/slide3.xml"/><Relationship Id="rId26" Type="http://schemas.openxmlformats.org/officeDocument/2006/relationships/slide" Target="slides/slide11.xml"/><Relationship Id="rId3" Type="http://schemas.openxmlformats.org/officeDocument/2006/relationships/customXml" Target="../customXml/item3.xml"/><Relationship Id="rId21" Type="http://schemas.openxmlformats.org/officeDocument/2006/relationships/slide" Target="slides/slide6.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xml"/><Relationship Id="rId20" Type="http://schemas.openxmlformats.org/officeDocument/2006/relationships/slide" Target="slides/slide5.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9.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8.xml"/><Relationship Id="rId28" Type="http://schemas.openxmlformats.org/officeDocument/2006/relationships/slide" Target="slides/slide13.xml"/><Relationship Id="rId10" Type="http://schemas.openxmlformats.org/officeDocument/2006/relationships/slideMaster" Target="slideMasters/slideMaster7.xml"/><Relationship Id="rId19" Type="http://schemas.openxmlformats.org/officeDocument/2006/relationships/slide" Target="slides/slide4.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1.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900"/>
              <a:t>Age Breakdown - All Supported Living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A640-4660-82E2-008117310064}"/>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A640-4660-82E2-008117310064}"/>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A640-4660-82E2-008117310064}"/>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A640-4660-82E2-008117310064}"/>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A640-4660-82E2-008117310064}"/>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'Age - All SL'!$A$4:$A$8</c:f>
              <c:strCache>
                <c:ptCount val="5"/>
                <c:pt idx="0">
                  <c:v>Aged 50 to 64 years</c:v>
                </c:pt>
                <c:pt idx="1">
                  <c:v>Aged 35 to 49 years</c:v>
                </c:pt>
                <c:pt idx="2">
                  <c:v>Aged 65 years and over</c:v>
                </c:pt>
                <c:pt idx="3">
                  <c:v>Aged 25 to 34 years</c:v>
                </c:pt>
                <c:pt idx="4">
                  <c:v>Aged 24 years and under</c:v>
                </c:pt>
              </c:strCache>
            </c:strRef>
          </c:cat>
          <c:val>
            <c:numRef>
              <c:f>'Age - All SL'!$B$4:$B$8</c:f>
              <c:numCache>
                <c:formatCode>0</c:formatCode>
                <c:ptCount val="5"/>
                <c:pt idx="0">
                  <c:v>181</c:v>
                </c:pt>
                <c:pt idx="1">
                  <c:v>168</c:v>
                </c:pt>
                <c:pt idx="2">
                  <c:v>66</c:v>
                </c:pt>
                <c:pt idx="3">
                  <c:v>96</c:v>
                </c:pt>
                <c:pt idx="4">
                  <c:v>30</c:v>
                </c:pt>
              </c:numCache>
            </c:numRef>
          </c:val>
          <c:extLst>
            <c:ext xmlns:c16="http://schemas.microsoft.com/office/drawing/2014/chart" uri="{C3380CC4-5D6E-409C-BE32-E72D297353CC}">
              <c16:uniqueId val="{0000000A-A640-4660-82E2-008117310064}"/>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900"/>
              <a:t>Age Breakdown</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3510-4E74-8E24-D6248534F8A0}"/>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3510-4E74-8E24-D6248534F8A0}"/>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3510-4E74-8E24-D6248534F8A0}"/>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3510-4E74-8E24-D6248534F8A0}"/>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3510-4E74-8E24-D6248534F8A0}"/>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'Age - LD'!$A$2:$A$6</c:f>
              <c:strCache>
                <c:ptCount val="5"/>
                <c:pt idx="0">
                  <c:v>Aged 50 to 64 years</c:v>
                </c:pt>
                <c:pt idx="1">
                  <c:v>Aged 65 years and over</c:v>
                </c:pt>
                <c:pt idx="2">
                  <c:v>Aged 25 to 34 years</c:v>
                </c:pt>
                <c:pt idx="3">
                  <c:v>Aged 35 to 49 years</c:v>
                </c:pt>
                <c:pt idx="4">
                  <c:v>Aged 24 years and under</c:v>
                </c:pt>
              </c:strCache>
            </c:strRef>
          </c:cat>
          <c:val>
            <c:numRef>
              <c:f>'Age - LD'!$B$2:$B$6</c:f>
              <c:numCache>
                <c:formatCode>0</c:formatCode>
                <c:ptCount val="5"/>
                <c:pt idx="0">
                  <c:v>45</c:v>
                </c:pt>
                <c:pt idx="1">
                  <c:v>26</c:v>
                </c:pt>
                <c:pt idx="2">
                  <c:v>40</c:v>
                </c:pt>
                <c:pt idx="3">
                  <c:v>38</c:v>
                </c:pt>
                <c:pt idx="4">
                  <c:v>17</c:v>
                </c:pt>
              </c:numCache>
            </c:numRef>
          </c:val>
          <c:extLst>
            <c:ext xmlns:c16="http://schemas.microsoft.com/office/drawing/2014/chart" uri="{C3380CC4-5D6E-409C-BE32-E72D297353CC}">
              <c16:uniqueId val="{0000000A-3510-4E74-8E24-D6248534F8A0}"/>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900"/>
              <a:t>Gender</a:t>
            </a:r>
            <a:r>
              <a:rPr lang="en-GB" sz="900" baseline="0"/>
              <a:t> Breakdown - All Supported Living </a:t>
            </a:r>
            <a:endParaRPr lang="en-GB" sz="90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B34E-48F9-AD76-1A3957C86685}"/>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B34E-48F9-AD76-1A3957C86685}"/>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'Gender - All SL'!$A$4:$A$5</c:f>
              <c:strCache>
                <c:ptCount val="2"/>
                <c:pt idx="0">
                  <c:v>Female</c:v>
                </c:pt>
                <c:pt idx="1">
                  <c:v>Male</c:v>
                </c:pt>
              </c:strCache>
            </c:strRef>
          </c:cat>
          <c:val>
            <c:numRef>
              <c:f>'Gender - All SL'!$B$4:$B$5</c:f>
              <c:numCache>
                <c:formatCode>0</c:formatCode>
                <c:ptCount val="2"/>
                <c:pt idx="0">
                  <c:v>159</c:v>
                </c:pt>
                <c:pt idx="1">
                  <c:v>382</c:v>
                </c:pt>
              </c:numCache>
            </c:numRef>
          </c:val>
          <c:extLst>
            <c:ext xmlns:c16="http://schemas.microsoft.com/office/drawing/2014/chart" uri="{C3380CC4-5D6E-409C-BE32-E72D297353CC}">
              <c16:uniqueId val="{00000004-B34E-48F9-AD76-1A3957C86685}"/>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900" dirty="0"/>
              <a:t>Summarised Ethnicity Breakdown</a:t>
            </a:r>
            <a:r>
              <a:rPr lang="en-GB" sz="900" baseline="0" dirty="0"/>
              <a:t> - All Supported Living</a:t>
            </a:r>
            <a:r>
              <a:rPr lang="en-GB" sz="900" dirty="0"/>
              <a:t>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520-4A0C-8A93-6CD9DD76B39F}"/>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1520-4A0C-8A93-6CD9DD76B39F}"/>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1520-4A0C-8A93-6CD9DD76B39F}"/>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1520-4A0C-8A93-6CD9DD76B39F}"/>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1520-4A0C-8A93-6CD9DD76B39F}"/>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'Ethnicity-all SL'!$S$24:$S$28</c:f>
              <c:strCache>
                <c:ptCount val="5"/>
                <c:pt idx="0">
                  <c:v>Asian</c:v>
                </c:pt>
                <c:pt idx="1">
                  <c:v>Black</c:v>
                </c:pt>
                <c:pt idx="2">
                  <c:v>Mixed</c:v>
                </c:pt>
                <c:pt idx="3">
                  <c:v>Other/Not Known</c:v>
                </c:pt>
                <c:pt idx="4">
                  <c:v>White</c:v>
                </c:pt>
              </c:strCache>
            </c:strRef>
          </c:cat>
          <c:val>
            <c:numRef>
              <c:f>'Ethnicity-all SL'!$T$24:$T$28</c:f>
              <c:numCache>
                <c:formatCode>General</c:formatCode>
                <c:ptCount val="5"/>
                <c:pt idx="0">
                  <c:v>115</c:v>
                </c:pt>
                <c:pt idx="1">
                  <c:v>206</c:v>
                </c:pt>
                <c:pt idx="2">
                  <c:v>20</c:v>
                </c:pt>
                <c:pt idx="3">
                  <c:v>18</c:v>
                </c:pt>
                <c:pt idx="4">
                  <c:v>182</c:v>
                </c:pt>
              </c:numCache>
            </c:numRef>
          </c:val>
          <c:extLst>
            <c:ext xmlns:c16="http://schemas.microsoft.com/office/drawing/2014/chart" uri="{C3380CC4-5D6E-409C-BE32-E72D297353CC}">
              <c16:uniqueId val="{0000000A-1520-4A0C-8A93-6CD9DD76B39F}"/>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900"/>
              <a:t>Summarised Ethnicity Breakdown for Residents with Mental Health as a Primary Support Reason</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049-4EEC-8301-CB0ED9A92225}"/>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2049-4EEC-8301-CB0ED9A92225}"/>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2049-4EEC-8301-CB0ED9A92225}"/>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2049-4EEC-8301-CB0ED9A92225}"/>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2049-4EEC-8301-CB0ED9A92225}"/>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'Ethnicity - MH'!$P$21:$P$25</c:f>
              <c:strCache>
                <c:ptCount val="5"/>
                <c:pt idx="0">
                  <c:v>Asian</c:v>
                </c:pt>
                <c:pt idx="1">
                  <c:v>Black</c:v>
                </c:pt>
                <c:pt idx="2">
                  <c:v>Mixed</c:v>
                </c:pt>
                <c:pt idx="3">
                  <c:v>Other/Not Known</c:v>
                </c:pt>
                <c:pt idx="4">
                  <c:v>White</c:v>
                </c:pt>
              </c:strCache>
            </c:strRef>
          </c:cat>
          <c:val>
            <c:numRef>
              <c:f>'Ethnicity - MH'!$Q$21:$Q$25</c:f>
              <c:numCache>
                <c:formatCode>General</c:formatCode>
                <c:ptCount val="5"/>
                <c:pt idx="0">
                  <c:v>76</c:v>
                </c:pt>
                <c:pt idx="1">
                  <c:v>139</c:v>
                </c:pt>
                <c:pt idx="2">
                  <c:v>10</c:v>
                </c:pt>
                <c:pt idx="3">
                  <c:v>12</c:v>
                </c:pt>
                <c:pt idx="4">
                  <c:v>83</c:v>
                </c:pt>
              </c:numCache>
            </c:numRef>
          </c:val>
          <c:extLst>
            <c:ext xmlns:c16="http://schemas.microsoft.com/office/drawing/2014/chart" uri="{C3380CC4-5D6E-409C-BE32-E72D297353CC}">
              <c16:uniqueId val="{0000000A-2049-4EEC-8301-CB0ED9A92225}"/>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900"/>
              <a:t>Age</a:t>
            </a:r>
            <a:r>
              <a:rPr lang="en-GB" sz="900" baseline="0"/>
              <a:t> Breakdown</a:t>
            </a:r>
            <a:endParaRPr lang="en-GB" sz="90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7F54-4F57-A8EB-DF06C6D9BFD7}"/>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7F54-4F57-A8EB-DF06C6D9BFD7}"/>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7F54-4F57-A8EB-DF06C6D9BFD7}"/>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7F54-4F57-A8EB-DF06C6D9BFD7}"/>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7F54-4F57-A8EB-DF06C6D9BFD7}"/>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'Age - MH'!$A$4:$A$8</c:f>
              <c:strCache>
                <c:ptCount val="5"/>
                <c:pt idx="0">
                  <c:v>Aged 50 to 64 years</c:v>
                </c:pt>
                <c:pt idx="1">
                  <c:v>Aged 35 to 49 years</c:v>
                </c:pt>
                <c:pt idx="2">
                  <c:v>Aged 65 years and over</c:v>
                </c:pt>
                <c:pt idx="3">
                  <c:v>Aged 25 to 34 years</c:v>
                </c:pt>
                <c:pt idx="4">
                  <c:v>Aged 24 years and under</c:v>
                </c:pt>
              </c:strCache>
            </c:strRef>
          </c:cat>
          <c:val>
            <c:numRef>
              <c:f>'Age - MH'!$B$4:$B$8</c:f>
              <c:numCache>
                <c:formatCode>0</c:formatCode>
                <c:ptCount val="5"/>
                <c:pt idx="0">
                  <c:v>115</c:v>
                </c:pt>
                <c:pt idx="1">
                  <c:v>112</c:v>
                </c:pt>
                <c:pt idx="2">
                  <c:v>33</c:v>
                </c:pt>
                <c:pt idx="3">
                  <c:v>50</c:v>
                </c:pt>
                <c:pt idx="4">
                  <c:v>10</c:v>
                </c:pt>
              </c:numCache>
            </c:numRef>
          </c:val>
          <c:extLst>
            <c:ext xmlns:c16="http://schemas.microsoft.com/office/drawing/2014/chart" uri="{C3380CC4-5D6E-409C-BE32-E72D297353CC}">
              <c16:uniqueId val="{0000000A-7F54-4F57-A8EB-DF06C6D9BFD7}"/>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900"/>
              <a:t>Gender</a:t>
            </a:r>
            <a:r>
              <a:rPr lang="en-GB" sz="900" baseline="0"/>
              <a:t> Breakdown</a:t>
            </a:r>
            <a:endParaRPr lang="en-GB" sz="90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358-48E2-AA54-6D51C3A7758D}"/>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E358-48E2-AA54-6D51C3A7758D}"/>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'Gender - MH'!$A$4:$A$5</c:f>
              <c:strCache>
                <c:ptCount val="2"/>
                <c:pt idx="0">
                  <c:v>Male</c:v>
                </c:pt>
                <c:pt idx="1">
                  <c:v>Female</c:v>
                </c:pt>
              </c:strCache>
            </c:strRef>
          </c:cat>
          <c:val>
            <c:numRef>
              <c:f>'Gender - MH'!$B$4:$B$5</c:f>
              <c:numCache>
                <c:formatCode>0</c:formatCode>
                <c:ptCount val="2"/>
                <c:pt idx="0">
                  <c:v>228</c:v>
                </c:pt>
                <c:pt idx="1">
                  <c:v>92</c:v>
                </c:pt>
              </c:numCache>
            </c:numRef>
          </c:val>
          <c:extLst>
            <c:ext xmlns:c16="http://schemas.microsoft.com/office/drawing/2014/chart" uri="{C3380CC4-5D6E-409C-BE32-E72D297353CC}">
              <c16:uniqueId val="{00000004-E358-48E2-AA54-6D51C3A7758D}"/>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900"/>
              <a:t>Gender</a:t>
            </a:r>
            <a:r>
              <a:rPr lang="en-GB" sz="900" baseline="0"/>
              <a:t> Breakdown - All Supported Living </a:t>
            </a:r>
            <a:endParaRPr lang="en-GB" sz="90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dLbls>
          <c:showLegendKey val="0"/>
          <c:showVal val="0"/>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900" dirty="0"/>
              <a:t>Summarised Ethnicity Breakdown</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9665-4E2E-831C-A43120EFD91C}"/>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9665-4E2E-831C-A43120EFD91C}"/>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9665-4E2E-831C-A43120EFD91C}"/>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9665-4E2E-831C-A43120EFD91C}"/>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9665-4E2E-831C-A43120EFD91C}"/>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'Ethnicity - LD'!$I$6:$I$10</c:f>
              <c:strCache>
                <c:ptCount val="5"/>
                <c:pt idx="0">
                  <c:v>Asian </c:v>
                </c:pt>
                <c:pt idx="1">
                  <c:v>Black</c:v>
                </c:pt>
                <c:pt idx="2">
                  <c:v>Mixed</c:v>
                </c:pt>
                <c:pt idx="3">
                  <c:v>other</c:v>
                </c:pt>
                <c:pt idx="4">
                  <c:v>White</c:v>
                </c:pt>
              </c:strCache>
            </c:strRef>
          </c:cat>
          <c:val>
            <c:numRef>
              <c:f>'Ethnicity - LD'!$J$6:$J$10</c:f>
              <c:numCache>
                <c:formatCode>General</c:formatCode>
                <c:ptCount val="5"/>
                <c:pt idx="0">
                  <c:v>26</c:v>
                </c:pt>
                <c:pt idx="1">
                  <c:v>52</c:v>
                </c:pt>
                <c:pt idx="2">
                  <c:v>7</c:v>
                </c:pt>
                <c:pt idx="3">
                  <c:v>3</c:v>
                </c:pt>
                <c:pt idx="4">
                  <c:v>78</c:v>
                </c:pt>
              </c:numCache>
            </c:numRef>
          </c:val>
          <c:extLst>
            <c:ext xmlns:c16="http://schemas.microsoft.com/office/drawing/2014/chart" uri="{C3380CC4-5D6E-409C-BE32-E72D297353CC}">
              <c16:uniqueId val="{0000000A-9665-4E2E-831C-A43120EFD91C}"/>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900"/>
              <a:t>Gender</a:t>
            </a:r>
            <a:r>
              <a:rPr lang="en-GB" sz="900" baseline="0"/>
              <a:t> Breakdown </a:t>
            </a:r>
            <a:endParaRPr lang="en-GB" sz="90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33F6-47EA-BBA6-74C1E4921833}"/>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33F6-47EA-BBA6-74C1E4921833}"/>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'Gender - LD'!$A$4:$A$5</c:f>
              <c:strCache>
                <c:ptCount val="2"/>
                <c:pt idx="0">
                  <c:v>Male</c:v>
                </c:pt>
                <c:pt idx="1">
                  <c:v>Female</c:v>
                </c:pt>
              </c:strCache>
            </c:strRef>
          </c:cat>
          <c:val>
            <c:numRef>
              <c:f>'Gender - LD'!$B$4:$B$5</c:f>
              <c:numCache>
                <c:formatCode>0</c:formatCode>
                <c:ptCount val="2"/>
                <c:pt idx="0">
                  <c:v>115</c:v>
                </c:pt>
                <c:pt idx="1">
                  <c:v>51</c:v>
                </c:pt>
              </c:numCache>
            </c:numRef>
          </c:val>
          <c:extLst>
            <c:ext xmlns:c16="http://schemas.microsoft.com/office/drawing/2014/chart" uri="{C3380CC4-5D6E-409C-BE32-E72D297353CC}">
              <c16:uniqueId val="{00000004-33F6-47EA-BBA6-74C1E492183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0.70287</cdr:x>
      <cdr:y>0.70551</cdr:y>
    </cdr:from>
    <cdr:to>
      <cdr:x>0.96107</cdr:x>
      <cdr:y>0.86428</cdr:y>
    </cdr:to>
    <cdr:sp macro="" textlink="">
      <cdr:nvSpPr>
        <cdr:cNvPr id="2" name="TextBox 1"/>
        <cdr:cNvSpPr txBox="1"/>
      </cdr:nvSpPr>
      <cdr:spPr>
        <a:xfrm xmlns:a="http://schemas.openxmlformats.org/drawingml/2006/main">
          <a:off x="2613660" y="2099310"/>
          <a:ext cx="960120" cy="47244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GB" sz="110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4012C0-3084-4E7A-B0E6-2C4D58508096}" type="datetimeFigureOut">
              <a:t>1/30/2025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03BFC8-5EEC-42A3-9473-8FE833DC0583}" type="slidenum">
              <a:t>‹#›</a:t>
            </a:fld>
            <a:endParaRPr lang="en-US"/>
          </a:p>
        </p:txBody>
      </p:sp>
    </p:spTree>
    <p:extLst>
      <p:ext uri="{BB962C8B-B14F-4D97-AF65-F5344CB8AC3E}">
        <p14:creationId xmlns:p14="http://schemas.microsoft.com/office/powerpoint/2010/main" val="11579786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1" name="Content Placeholder 2"/>
          <p:cNvSpPr>
            <a:spLocks noGrp="1"/>
          </p:cNvSpPr>
          <p:nvPr>
            <p:ph sz="half" idx="1" hasCustomPrompt="1"/>
          </p:nvPr>
        </p:nvSpPr>
        <p:spPr>
          <a:xfrm>
            <a:off x="285541" y="1825625"/>
            <a:ext cx="5181600" cy="3861742"/>
          </a:xfrm>
        </p:spPr>
        <p:txBody>
          <a:bodyPr>
            <a:normAutofit/>
          </a:bodyPr>
          <a:lstStyle>
            <a:lvl1pPr marL="0" indent="0">
              <a:buNone/>
              <a:defRPr sz="2000" baseline="0">
                <a:solidFill>
                  <a:schemeClr val="bg1"/>
                </a:solidFill>
                <a:latin typeface="Arial" panose="020B0604020202020204" pitchFamily="34" charset="0"/>
                <a:cs typeface="Arial" panose="020B0604020202020204" pitchFamily="34" charset="0"/>
              </a:defRPr>
            </a:lvl1pPr>
          </a:lstStyle>
          <a:p>
            <a:pPr lvl="0"/>
            <a:r>
              <a:rPr lang="en-US" dirty="0"/>
              <a:t>Text aligned left</a:t>
            </a:r>
          </a:p>
        </p:txBody>
      </p:sp>
      <p:sp>
        <p:nvSpPr>
          <p:cNvPr id="12" name="Content Placeholder 3"/>
          <p:cNvSpPr>
            <a:spLocks noGrp="1"/>
          </p:cNvSpPr>
          <p:nvPr>
            <p:ph sz="half" idx="2" hasCustomPrompt="1"/>
          </p:nvPr>
        </p:nvSpPr>
        <p:spPr>
          <a:xfrm>
            <a:off x="6051610" y="1825625"/>
            <a:ext cx="5181600" cy="3861742"/>
          </a:xfrm>
        </p:spPr>
        <p:txBody>
          <a:bodyPr>
            <a:normAutofit/>
          </a:bodyPr>
          <a:lstStyle>
            <a:lvl1pPr marL="0" indent="0">
              <a:buNone/>
              <a:defRPr sz="2000">
                <a:solidFill>
                  <a:schemeClr val="bg1"/>
                </a:solidFill>
                <a:latin typeface="Arial" panose="020B0604020202020204" pitchFamily="34" charset="0"/>
                <a:cs typeface="Arial" panose="020B0604020202020204" pitchFamily="34" charset="0"/>
              </a:defRPr>
            </a:lvl1pPr>
          </a:lstStyle>
          <a:p>
            <a:pPr lvl="0"/>
            <a:r>
              <a:rPr lang="en-US" dirty="0"/>
              <a:t>Text aligned left</a:t>
            </a:r>
          </a:p>
        </p:txBody>
      </p:sp>
      <p:sp>
        <p:nvSpPr>
          <p:cNvPr id="3" name="Date Placeholder 1">
            <a:extLst>
              <a:ext uri="{FF2B5EF4-FFF2-40B4-BE49-F238E27FC236}">
                <a16:creationId xmlns:a16="http://schemas.microsoft.com/office/drawing/2014/main" id="{9F556E03-E11B-4690-7B09-AE0791CBBA64}"/>
              </a:ext>
            </a:extLst>
          </p:cNvPr>
          <p:cNvSpPr>
            <a:spLocks noGrp="1"/>
          </p:cNvSpPr>
          <p:nvPr>
            <p:ph type="dt" sz="half" idx="10"/>
          </p:nvPr>
        </p:nvSpPr>
        <p:spPr>
          <a:xfrm>
            <a:off x="386133" y="5731317"/>
            <a:ext cx="3195267" cy="365125"/>
          </a:xfrm>
        </p:spPr>
        <p:txBody>
          <a:bodyPr/>
          <a:lstStyle/>
          <a:p>
            <a:fld id="{F4D58AFF-2910-6A40-8E89-C10FF5408B01}" type="datetimeFigureOut">
              <a:rPr lang="en-US" smtClean="0"/>
              <a:t>1/30/2025</a:t>
            </a:fld>
            <a:endParaRPr lang="en-US"/>
          </a:p>
        </p:txBody>
      </p:sp>
      <p:sp>
        <p:nvSpPr>
          <p:cNvPr id="7" name="Footer Placeholder 2">
            <a:extLst>
              <a:ext uri="{FF2B5EF4-FFF2-40B4-BE49-F238E27FC236}">
                <a16:creationId xmlns:a16="http://schemas.microsoft.com/office/drawing/2014/main" id="{1C4EE413-21D8-00DC-ACAE-A98FFEBA8299}"/>
              </a:ext>
            </a:extLst>
          </p:cNvPr>
          <p:cNvSpPr>
            <a:spLocks noGrp="1"/>
          </p:cNvSpPr>
          <p:nvPr>
            <p:ph type="ftr" sz="quarter" idx="11"/>
          </p:nvPr>
        </p:nvSpPr>
        <p:spPr>
          <a:xfrm>
            <a:off x="4038600" y="5731317"/>
            <a:ext cx="4114800" cy="365125"/>
          </a:xfrm>
        </p:spPr>
        <p:txBody>
          <a:bodyPr/>
          <a:lstStyle/>
          <a:p>
            <a:endParaRPr lang="en-US"/>
          </a:p>
        </p:txBody>
      </p:sp>
      <p:sp>
        <p:nvSpPr>
          <p:cNvPr id="8" name="Slide Number Placeholder 3">
            <a:extLst>
              <a:ext uri="{FF2B5EF4-FFF2-40B4-BE49-F238E27FC236}">
                <a16:creationId xmlns:a16="http://schemas.microsoft.com/office/drawing/2014/main" id="{F8709039-1D13-232F-C2CA-662CB81F260E}"/>
              </a:ext>
            </a:extLst>
          </p:cNvPr>
          <p:cNvSpPr>
            <a:spLocks noGrp="1"/>
          </p:cNvSpPr>
          <p:nvPr>
            <p:ph type="sldNum" sz="quarter" idx="12"/>
          </p:nvPr>
        </p:nvSpPr>
        <p:spPr>
          <a:xfrm>
            <a:off x="8610599" y="5731317"/>
            <a:ext cx="3195267" cy="365125"/>
          </a:xfrm>
        </p:spPr>
        <p:txBody>
          <a:bodyPr/>
          <a:lstStyle/>
          <a:p>
            <a:fld id="{1145D13D-8406-BD4B-8A9C-ECEBB7E62332}" type="slidenum">
              <a:rPr lang="en-US" smtClean="0"/>
              <a:t>‹#›</a:t>
            </a:fld>
            <a:endParaRPr lang="en-US"/>
          </a:p>
        </p:txBody>
      </p:sp>
      <p:sp>
        <p:nvSpPr>
          <p:cNvPr id="4" name="Title 1">
            <a:extLst>
              <a:ext uri="{FF2B5EF4-FFF2-40B4-BE49-F238E27FC236}">
                <a16:creationId xmlns:a16="http://schemas.microsoft.com/office/drawing/2014/main" id="{413B0BAF-92F2-8D6D-0711-BB21296CDBC5}"/>
              </a:ext>
            </a:extLst>
          </p:cNvPr>
          <p:cNvSpPr>
            <a:spLocks noGrp="1"/>
          </p:cNvSpPr>
          <p:nvPr>
            <p:ph type="ctrTitle" hasCustomPrompt="1"/>
          </p:nvPr>
        </p:nvSpPr>
        <p:spPr>
          <a:xfrm>
            <a:off x="346377" y="278303"/>
            <a:ext cx="9144000" cy="744585"/>
          </a:xfrm>
        </p:spPr>
        <p:txBody>
          <a:bodyPr anchor="b">
            <a:normAutofit/>
          </a:bodyPr>
          <a:lstStyle>
            <a:lvl1pPr algn="l">
              <a:defRPr sz="4000" b="1">
                <a:solidFill>
                  <a:schemeClr val="bg1"/>
                </a:solidFill>
                <a:latin typeface="Arial" panose="020B0604020202020204" pitchFamily="34" charset="0"/>
                <a:cs typeface="Arial" panose="020B0604020202020204" pitchFamily="34" charset="0"/>
              </a:defRPr>
            </a:lvl1pPr>
          </a:lstStyle>
          <a:p>
            <a:r>
              <a:rPr lang="en-US" dirty="0"/>
              <a:t>Title should be Arial Bold 40pt</a:t>
            </a:r>
            <a:endParaRPr lang="en-GB" dirty="0"/>
          </a:p>
        </p:txBody>
      </p:sp>
    </p:spTree>
    <p:extLst>
      <p:ext uri="{BB962C8B-B14F-4D97-AF65-F5344CB8AC3E}">
        <p14:creationId xmlns:p14="http://schemas.microsoft.com/office/powerpoint/2010/main" val="4506522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3545B5-DCC6-5E46-96FE-3297CC2BD65F}"/>
              </a:ext>
            </a:extLst>
          </p:cNvPr>
          <p:cNvSpPr>
            <a:spLocks noGrp="1"/>
          </p:cNvSpPr>
          <p:nvPr>
            <p:ph type="ctrTitle" hasCustomPrompt="1"/>
          </p:nvPr>
        </p:nvSpPr>
        <p:spPr>
          <a:xfrm>
            <a:off x="344742" y="2940479"/>
            <a:ext cx="11611906" cy="744585"/>
          </a:xfrm>
        </p:spPr>
        <p:txBody>
          <a:bodyPr anchor="b">
            <a:normAutofit/>
          </a:bodyPr>
          <a:lstStyle>
            <a:lvl1pPr algn="l">
              <a:defRPr sz="4000" b="1">
                <a:solidFill>
                  <a:schemeClr val="bg1"/>
                </a:solidFill>
                <a:latin typeface="Arial" panose="020B0604020202020204" pitchFamily="34" charset="0"/>
                <a:cs typeface="Arial" panose="020B0604020202020204" pitchFamily="34" charset="0"/>
              </a:defRPr>
            </a:lvl1pPr>
          </a:lstStyle>
          <a:p>
            <a:r>
              <a:rPr lang="en-US" dirty="0"/>
              <a:t>Title on cover should be Arial Bold 40pt</a:t>
            </a:r>
            <a:endParaRPr lang="en-US" noProof="0" dirty="0"/>
          </a:p>
        </p:txBody>
      </p:sp>
      <p:sp>
        <p:nvSpPr>
          <p:cNvPr id="7" name="Date Placeholder 1">
            <a:extLst>
              <a:ext uri="{FF2B5EF4-FFF2-40B4-BE49-F238E27FC236}">
                <a16:creationId xmlns:a16="http://schemas.microsoft.com/office/drawing/2014/main" id="{4E9D5954-4DBD-7F2A-0578-039800F9E123}"/>
              </a:ext>
            </a:extLst>
          </p:cNvPr>
          <p:cNvSpPr>
            <a:spLocks noGrp="1"/>
          </p:cNvSpPr>
          <p:nvPr>
            <p:ph type="dt" sz="half" idx="10"/>
          </p:nvPr>
        </p:nvSpPr>
        <p:spPr>
          <a:xfrm>
            <a:off x="386133" y="5731317"/>
            <a:ext cx="3195267" cy="365125"/>
          </a:xfrm>
        </p:spPr>
        <p:txBody>
          <a:bodyPr/>
          <a:lstStyle/>
          <a:p>
            <a:fld id="{F4D58AFF-2910-6A40-8E89-C10FF5408B01}" type="datetimeFigureOut">
              <a:rPr lang="en-US" smtClean="0"/>
              <a:t>1/30/2025</a:t>
            </a:fld>
            <a:endParaRPr lang="en-US"/>
          </a:p>
        </p:txBody>
      </p:sp>
      <p:sp>
        <p:nvSpPr>
          <p:cNvPr id="8" name="Footer Placeholder 2">
            <a:extLst>
              <a:ext uri="{FF2B5EF4-FFF2-40B4-BE49-F238E27FC236}">
                <a16:creationId xmlns:a16="http://schemas.microsoft.com/office/drawing/2014/main" id="{B8068D55-B88B-0E1A-3122-49402F23505E}"/>
              </a:ext>
            </a:extLst>
          </p:cNvPr>
          <p:cNvSpPr>
            <a:spLocks noGrp="1"/>
          </p:cNvSpPr>
          <p:nvPr>
            <p:ph type="ftr" sz="quarter" idx="11"/>
          </p:nvPr>
        </p:nvSpPr>
        <p:spPr>
          <a:xfrm>
            <a:off x="4038600" y="5731317"/>
            <a:ext cx="4114800" cy="365125"/>
          </a:xfrm>
        </p:spPr>
        <p:txBody>
          <a:bodyPr/>
          <a:lstStyle/>
          <a:p>
            <a:endParaRPr lang="en-US"/>
          </a:p>
        </p:txBody>
      </p:sp>
      <p:sp>
        <p:nvSpPr>
          <p:cNvPr id="9" name="Slide Number Placeholder 3">
            <a:extLst>
              <a:ext uri="{FF2B5EF4-FFF2-40B4-BE49-F238E27FC236}">
                <a16:creationId xmlns:a16="http://schemas.microsoft.com/office/drawing/2014/main" id="{65CAF213-FE85-6FE7-7965-BFDA1852B087}"/>
              </a:ext>
            </a:extLst>
          </p:cNvPr>
          <p:cNvSpPr>
            <a:spLocks noGrp="1"/>
          </p:cNvSpPr>
          <p:nvPr>
            <p:ph type="sldNum" sz="quarter" idx="12"/>
          </p:nvPr>
        </p:nvSpPr>
        <p:spPr>
          <a:xfrm>
            <a:off x="8610599" y="5731317"/>
            <a:ext cx="3195267" cy="365125"/>
          </a:xfrm>
        </p:spPr>
        <p:txBody>
          <a:bodyPr/>
          <a:lstStyle/>
          <a:p>
            <a:fld id="{1145D13D-8406-BD4B-8A9C-ECEBB7E62332}" type="slidenum">
              <a:rPr lang="en-US" smtClean="0"/>
              <a:t>‹#›</a:t>
            </a:fld>
            <a:endParaRPr lang="en-US"/>
          </a:p>
        </p:txBody>
      </p:sp>
    </p:spTree>
    <p:extLst>
      <p:ext uri="{BB962C8B-B14F-4D97-AF65-F5344CB8AC3E}">
        <p14:creationId xmlns:p14="http://schemas.microsoft.com/office/powerpoint/2010/main" val="31966924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376194" y="278303"/>
            <a:ext cx="9144000" cy="744585"/>
          </a:xfrm>
        </p:spPr>
        <p:txBody>
          <a:bodyPr anchor="b">
            <a:normAutofit/>
          </a:bodyPr>
          <a:lstStyle>
            <a:lvl1pPr algn="l">
              <a:defRPr sz="4000" b="1">
                <a:solidFill>
                  <a:schemeClr val="bg1"/>
                </a:solidFill>
                <a:latin typeface="Arial" panose="020B0604020202020204" pitchFamily="34" charset="0"/>
                <a:cs typeface="Arial" panose="020B0604020202020204" pitchFamily="34" charset="0"/>
              </a:defRPr>
            </a:lvl1pPr>
          </a:lstStyle>
          <a:p>
            <a:r>
              <a:rPr lang="en-US" dirty="0"/>
              <a:t>Title should be Arial Bold 40pt</a:t>
            </a:r>
            <a:endParaRPr lang="en-GB" dirty="0"/>
          </a:p>
        </p:txBody>
      </p:sp>
      <p:sp>
        <p:nvSpPr>
          <p:cNvPr id="12" name="Content Placeholder 2"/>
          <p:cNvSpPr>
            <a:spLocks noGrp="1"/>
          </p:cNvSpPr>
          <p:nvPr>
            <p:ph sz="half" idx="1" hasCustomPrompt="1"/>
          </p:nvPr>
        </p:nvSpPr>
        <p:spPr>
          <a:xfrm>
            <a:off x="285541" y="1825625"/>
            <a:ext cx="5181600" cy="3861742"/>
          </a:xfrm>
        </p:spPr>
        <p:txBody>
          <a:bodyPr>
            <a:normAutofit/>
          </a:bodyPr>
          <a:lstStyle>
            <a:lvl1pPr marL="0" indent="0">
              <a:buNone/>
              <a:defRPr sz="2000" baseline="0">
                <a:solidFill>
                  <a:schemeClr val="bg1"/>
                </a:solidFill>
                <a:latin typeface="Arial" panose="020B0604020202020204" pitchFamily="34" charset="0"/>
                <a:cs typeface="Arial" panose="020B0604020202020204" pitchFamily="34" charset="0"/>
              </a:defRPr>
            </a:lvl1pPr>
          </a:lstStyle>
          <a:p>
            <a:pPr lvl="0"/>
            <a:r>
              <a:rPr lang="en-US" dirty="0"/>
              <a:t>Text aligned left</a:t>
            </a:r>
          </a:p>
        </p:txBody>
      </p:sp>
      <p:sp>
        <p:nvSpPr>
          <p:cNvPr id="13" name="Content Placeholder 3"/>
          <p:cNvSpPr>
            <a:spLocks noGrp="1"/>
          </p:cNvSpPr>
          <p:nvPr>
            <p:ph sz="half" idx="2" hasCustomPrompt="1"/>
          </p:nvPr>
        </p:nvSpPr>
        <p:spPr>
          <a:xfrm>
            <a:off x="6051610" y="1825625"/>
            <a:ext cx="5181600" cy="3861742"/>
          </a:xfrm>
        </p:spPr>
        <p:txBody>
          <a:bodyPr>
            <a:normAutofit/>
          </a:bodyPr>
          <a:lstStyle>
            <a:lvl1pPr marL="0" indent="0">
              <a:buNone/>
              <a:defRPr sz="2000">
                <a:solidFill>
                  <a:schemeClr val="bg1"/>
                </a:solidFill>
                <a:latin typeface="Arial" panose="020B0604020202020204" pitchFamily="34" charset="0"/>
                <a:cs typeface="Arial" panose="020B0604020202020204" pitchFamily="34" charset="0"/>
              </a:defRPr>
            </a:lvl1pPr>
          </a:lstStyle>
          <a:p>
            <a:pPr lvl="0"/>
            <a:r>
              <a:rPr lang="en-US" dirty="0"/>
              <a:t>Text aligned left</a:t>
            </a:r>
          </a:p>
        </p:txBody>
      </p:sp>
      <p:sp>
        <p:nvSpPr>
          <p:cNvPr id="2" name="Date Placeholder 1">
            <a:extLst>
              <a:ext uri="{FF2B5EF4-FFF2-40B4-BE49-F238E27FC236}">
                <a16:creationId xmlns:a16="http://schemas.microsoft.com/office/drawing/2014/main" id="{D6362CD8-13CD-D0D9-8633-9DBA16420824}"/>
              </a:ext>
            </a:extLst>
          </p:cNvPr>
          <p:cNvSpPr>
            <a:spLocks noGrp="1"/>
          </p:cNvSpPr>
          <p:nvPr>
            <p:ph type="dt" sz="half" idx="10"/>
          </p:nvPr>
        </p:nvSpPr>
        <p:spPr>
          <a:xfrm>
            <a:off x="386133" y="5731317"/>
            <a:ext cx="3195267" cy="365125"/>
          </a:xfrm>
        </p:spPr>
        <p:txBody>
          <a:bodyPr/>
          <a:lstStyle/>
          <a:p>
            <a:fld id="{F4D58AFF-2910-6A40-8E89-C10FF5408B01}" type="datetimeFigureOut">
              <a:rPr lang="en-US" smtClean="0"/>
              <a:t>1/30/2025</a:t>
            </a:fld>
            <a:endParaRPr lang="en-US"/>
          </a:p>
        </p:txBody>
      </p:sp>
      <p:sp>
        <p:nvSpPr>
          <p:cNvPr id="3" name="Footer Placeholder 2">
            <a:extLst>
              <a:ext uri="{FF2B5EF4-FFF2-40B4-BE49-F238E27FC236}">
                <a16:creationId xmlns:a16="http://schemas.microsoft.com/office/drawing/2014/main" id="{54114B75-A964-C83B-ED49-113518946BC6}"/>
              </a:ext>
            </a:extLst>
          </p:cNvPr>
          <p:cNvSpPr>
            <a:spLocks noGrp="1"/>
          </p:cNvSpPr>
          <p:nvPr>
            <p:ph type="ftr" sz="quarter" idx="11"/>
          </p:nvPr>
        </p:nvSpPr>
        <p:spPr>
          <a:xfrm>
            <a:off x="4038600" y="5731317"/>
            <a:ext cx="4114800" cy="365125"/>
          </a:xfrm>
        </p:spPr>
        <p:txBody>
          <a:bodyPr/>
          <a:lstStyle/>
          <a:p>
            <a:endParaRPr lang="en-US"/>
          </a:p>
        </p:txBody>
      </p:sp>
      <p:sp>
        <p:nvSpPr>
          <p:cNvPr id="8" name="Slide Number Placeholder 3">
            <a:extLst>
              <a:ext uri="{FF2B5EF4-FFF2-40B4-BE49-F238E27FC236}">
                <a16:creationId xmlns:a16="http://schemas.microsoft.com/office/drawing/2014/main" id="{C37B6D36-3F54-4EE5-612E-62341C25CBC6}"/>
              </a:ext>
            </a:extLst>
          </p:cNvPr>
          <p:cNvSpPr>
            <a:spLocks noGrp="1"/>
          </p:cNvSpPr>
          <p:nvPr>
            <p:ph type="sldNum" sz="quarter" idx="12"/>
          </p:nvPr>
        </p:nvSpPr>
        <p:spPr>
          <a:xfrm>
            <a:off x="8610599" y="5731317"/>
            <a:ext cx="3195267" cy="365125"/>
          </a:xfrm>
        </p:spPr>
        <p:txBody>
          <a:bodyPr/>
          <a:lstStyle/>
          <a:p>
            <a:fld id="{1145D13D-8406-BD4B-8A9C-ECEBB7E62332}" type="slidenum">
              <a:rPr lang="en-US" smtClean="0"/>
              <a:t>‹#›</a:t>
            </a:fld>
            <a:endParaRPr lang="en-US"/>
          </a:p>
        </p:txBody>
      </p:sp>
    </p:spTree>
    <p:extLst>
      <p:ext uri="{BB962C8B-B14F-4D97-AF65-F5344CB8AC3E}">
        <p14:creationId xmlns:p14="http://schemas.microsoft.com/office/powerpoint/2010/main" val="9223376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AD24C-2E61-3379-37C1-0A3F6684CC45}"/>
              </a:ext>
            </a:extLst>
          </p:cNvPr>
          <p:cNvSpPr>
            <a:spLocks noGrp="1"/>
          </p:cNvSpPr>
          <p:nvPr>
            <p:ph type="ctrTitle" hasCustomPrompt="1"/>
          </p:nvPr>
        </p:nvSpPr>
        <p:spPr>
          <a:xfrm>
            <a:off x="344742" y="2940479"/>
            <a:ext cx="11611906" cy="744585"/>
          </a:xfrm>
        </p:spPr>
        <p:txBody>
          <a:bodyPr anchor="b">
            <a:normAutofit/>
          </a:bodyPr>
          <a:lstStyle>
            <a:lvl1pPr algn="l">
              <a:defRPr sz="4000" b="1">
                <a:solidFill>
                  <a:schemeClr val="bg1"/>
                </a:solidFill>
                <a:latin typeface="Arial" panose="020B0604020202020204" pitchFamily="34" charset="0"/>
                <a:cs typeface="Arial" panose="020B0604020202020204" pitchFamily="34" charset="0"/>
              </a:defRPr>
            </a:lvl1pPr>
          </a:lstStyle>
          <a:p>
            <a:r>
              <a:rPr lang="en-US" dirty="0"/>
              <a:t>Title on cover should be Arial Bold 40pt</a:t>
            </a:r>
            <a:endParaRPr lang="en-US" noProof="0" dirty="0"/>
          </a:p>
        </p:txBody>
      </p:sp>
    </p:spTree>
    <p:extLst>
      <p:ext uri="{BB962C8B-B14F-4D97-AF65-F5344CB8AC3E}">
        <p14:creationId xmlns:p14="http://schemas.microsoft.com/office/powerpoint/2010/main" val="41560800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7975B64-CED8-9CBD-DEF8-A3DD821E361F}"/>
              </a:ext>
            </a:extLst>
          </p:cNvPr>
          <p:cNvSpPr>
            <a:spLocks noGrp="1"/>
          </p:cNvSpPr>
          <p:nvPr>
            <p:ph type="ctrTitle" hasCustomPrompt="1"/>
          </p:nvPr>
        </p:nvSpPr>
        <p:spPr>
          <a:xfrm>
            <a:off x="376194" y="278303"/>
            <a:ext cx="9144000" cy="744585"/>
          </a:xfrm>
        </p:spPr>
        <p:txBody>
          <a:bodyPr anchor="b">
            <a:normAutofit/>
          </a:bodyPr>
          <a:lstStyle>
            <a:lvl1pPr algn="l">
              <a:defRPr sz="4000" b="1">
                <a:solidFill>
                  <a:schemeClr val="bg1"/>
                </a:solidFill>
                <a:latin typeface="Arial" panose="020B0604020202020204" pitchFamily="34" charset="0"/>
                <a:cs typeface="Arial" panose="020B0604020202020204" pitchFamily="34" charset="0"/>
              </a:defRPr>
            </a:lvl1pPr>
          </a:lstStyle>
          <a:p>
            <a:r>
              <a:rPr lang="en-US" dirty="0"/>
              <a:t>Title should be Arial Bold 40pt</a:t>
            </a:r>
            <a:endParaRPr lang="en-GB" dirty="0"/>
          </a:p>
        </p:txBody>
      </p:sp>
      <p:sp>
        <p:nvSpPr>
          <p:cNvPr id="9" name="Content Placeholder 2">
            <a:extLst>
              <a:ext uri="{FF2B5EF4-FFF2-40B4-BE49-F238E27FC236}">
                <a16:creationId xmlns:a16="http://schemas.microsoft.com/office/drawing/2014/main" id="{FA372A5E-56D9-E1D0-79DD-D35DF6F4604B}"/>
              </a:ext>
            </a:extLst>
          </p:cNvPr>
          <p:cNvSpPr>
            <a:spLocks noGrp="1"/>
          </p:cNvSpPr>
          <p:nvPr>
            <p:ph sz="half" idx="1" hasCustomPrompt="1"/>
          </p:nvPr>
        </p:nvSpPr>
        <p:spPr>
          <a:xfrm>
            <a:off x="285541" y="1825625"/>
            <a:ext cx="5181600" cy="3861742"/>
          </a:xfrm>
        </p:spPr>
        <p:txBody>
          <a:bodyPr>
            <a:normAutofit/>
          </a:bodyPr>
          <a:lstStyle>
            <a:lvl1pPr marL="0" indent="0">
              <a:buNone/>
              <a:defRPr sz="2000" baseline="0">
                <a:solidFill>
                  <a:schemeClr val="bg1"/>
                </a:solidFill>
                <a:latin typeface="Arial" panose="020B0604020202020204" pitchFamily="34" charset="0"/>
                <a:cs typeface="Arial" panose="020B0604020202020204" pitchFamily="34" charset="0"/>
              </a:defRPr>
            </a:lvl1pPr>
          </a:lstStyle>
          <a:p>
            <a:pPr lvl="0"/>
            <a:r>
              <a:rPr lang="en-US" dirty="0"/>
              <a:t>Text aligned left</a:t>
            </a:r>
          </a:p>
        </p:txBody>
      </p:sp>
      <p:sp>
        <p:nvSpPr>
          <p:cNvPr id="10" name="Content Placeholder 3">
            <a:extLst>
              <a:ext uri="{FF2B5EF4-FFF2-40B4-BE49-F238E27FC236}">
                <a16:creationId xmlns:a16="http://schemas.microsoft.com/office/drawing/2014/main" id="{52BBFD98-F6E8-31FB-BF14-ABD6DF9302A8}"/>
              </a:ext>
            </a:extLst>
          </p:cNvPr>
          <p:cNvSpPr>
            <a:spLocks noGrp="1"/>
          </p:cNvSpPr>
          <p:nvPr>
            <p:ph sz="half" idx="2" hasCustomPrompt="1"/>
          </p:nvPr>
        </p:nvSpPr>
        <p:spPr>
          <a:xfrm>
            <a:off x="6051610" y="1825625"/>
            <a:ext cx="5181600" cy="3861742"/>
          </a:xfrm>
        </p:spPr>
        <p:txBody>
          <a:bodyPr>
            <a:normAutofit/>
          </a:bodyPr>
          <a:lstStyle>
            <a:lvl1pPr marL="0" indent="0">
              <a:buNone/>
              <a:defRPr sz="2000">
                <a:solidFill>
                  <a:schemeClr val="bg1"/>
                </a:solidFill>
                <a:latin typeface="Arial" panose="020B0604020202020204" pitchFamily="34" charset="0"/>
                <a:cs typeface="Arial" panose="020B0604020202020204" pitchFamily="34" charset="0"/>
              </a:defRPr>
            </a:lvl1pPr>
          </a:lstStyle>
          <a:p>
            <a:pPr lvl="0"/>
            <a:r>
              <a:rPr lang="en-US" dirty="0"/>
              <a:t>Text aligned left</a:t>
            </a:r>
          </a:p>
        </p:txBody>
      </p:sp>
      <p:sp>
        <p:nvSpPr>
          <p:cNvPr id="11" name="Date Placeholder 1">
            <a:extLst>
              <a:ext uri="{FF2B5EF4-FFF2-40B4-BE49-F238E27FC236}">
                <a16:creationId xmlns:a16="http://schemas.microsoft.com/office/drawing/2014/main" id="{13D3ECFC-7875-34E3-BFFB-2F853337F4FD}"/>
              </a:ext>
            </a:extLst>
          </p:cNvPr>
          <p:cNvSpPr>
            <a:spLocks noGrp="1"/>
          </p:cNvSpPr>
          <p:nvPr>
            <p:ph type="dt" sz="half" idx="10"/>
          </p:nvPr>
        </p:nvSpPr>
        <p:spPr>
          <a:xfrm>
            <a:off x="386133" y="5731317"/>
            <a:ext cx="3195267" cy="365125"/>
          </a:xfrm>
        </p:spPr>
        <p:txBody>
          <a:bodyPr/>
          <a:lstStyle/>
          <a:p>
            <a:fld id="{F4D58AFF-2910-6A40-8E89-C10FF5408B01}" type="datetimeFigureOut">
              <a:rPr lang="en-US" smtClean="0"/>
              <a:t>1/30/2025</a:t>
            </a:fld>
            <a:endParaRPr lang="en-US"/>
          </a:p>
        </p:txBody>
      </p:sp>
      <p:sp>
        <p:nvSpPr>
          <p:cNvPr id="12" name="Footer Placeholder 2">
            <a:extLst>
              <a:ext uri="{FF2B5EF4-FFF2-40B4-BE49-F238E27FC236}">
                <a16:creationId xmlns:a16="http://schemas.microsoft.com/office/drawing/2014/main" id="{2E81469F-DB04-C8D0-18C1-B9E88FFA2CAF}"/>
              </a:ext>
            </a:extLst>
          </p:cNvPr>
          <p:cNvSpPr>
            <a:spLocks noGrp="1"/>
          </p:cNvSpPr>
          <p:nvPr>
            <p:ph type="ftr" sz="quarter" idx="11"/>
          </p:nvPr>
        </p:nvSpPr>
        <p:spPr>
          <a:xfrm>
            <a:off x="4038600" y="5731317"/>
            <a:ext cx="4114800" cy="365125"/>
          </a:xfrm>
        </p:spPr>
        <p:txBody>
          <a:bodyPr/>
          <a:lstStyle/>
          <a:p>
            <a:endParaRPr lang="en-US"/>
          </a:p>
        </p:txBody>
      </p:sp>
      <p:sp>
        <p:nvSpPr>
          <p:cNvPr id="13" name="Slide Number Placeholder 3">
            <a:extLst>
              <a:ext uri="{FF2B5EF4-FFF2-40B4-BE49-F238E27FC236}">
                <a16:creationId xmlns:a16="http://schemas.microsoft.com/office/drawing/2014/main" id="{FF7C3466-6929-588E-83D1-3589F10F6791}"/>
              </a:ext>
            </a:extLst>
          </p:cNvPr>
          <p:cNvSpPr>
            <a:spLocks noGrp="1"/>
          </p:cNvSpPr>
          <p:nvPr>
            <p:ph type="sldNum" sz="quarter" idx="12"/>
          </p:nvPr>
        </p:nvSpPr>
        <p:spPr>
          <a:xfrm>
            <a:off x="8610599" y="5731317"/>
            <a:ext cx="3195267" cy="365125"/>
          </a:xfrm>
        </p:spPr>
        <p:txBody>
          <a:bodyPr/>
          <a:lstStyle/>
          <a:p>
            <a:fld id="{1145D13D-8406-BD4B-8A9C-ECEBB7E62332}" type="slidenum">
              <a:rPr lang="en-US" smtClean="0"/>
              <a:t>‹#›</a:t>
            </a:fld>
            <a:endParaRPr lang="en-US"/>
          </a:p>
        </p:txBody>
      </p:sp>
    </p:spTree>
    <p:extLst>
      <p:ext uri="{BB962C8B-B14F-4D97-AF65-F5344CB8AC3E}">
        <p14:creationId xmlns:p14="http://schemas.microsoft.com/office/powerpoint/2010/main" val="5388107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Date Placeholder 1">
            <a:extLst>
              <a:ext uri="{FF2B5EF4-FFF2-40B4-BE49-F238E27FC236}">
                <a16:creationId xmlns:a16="http://schemas.microsoft.com/office/drawing/2014/main" id="{955C3819-4996-0778-2A61-B312CB6A7AF2}"/>
              </a:ext>
            </a:extLst>
          </p:cNvPr>
          <p:cNvSpPr>
            <a:spLocks noGrp="1"/>
          </p:cNvSpPr>
          <p:nvPr>
            <p:ph type="dt" sz="half" idx="10"/>
          </p:nvPr>
        </p:nvSpPr>
        <p:spPr>
          <a:xfrm>
            <a:off x="386133" y="5731317"/>
            <a:ext cx="3195267" cy="365125"/>
          </a:xfrm>
        </p:spPr>
        <p:txBody>
          <a:bodyPr/>
          <a:lstStyle/>
          <a:p>
            <a:fld id="{F4D58AFF-2910-6A40-8E89-C10FF5408B01}" type="datetimeFigureOut">
              <a:rPr lang="en-US" smtClean="0"/>
              <a:t>1/30/2025</a:t>
            </a:fld>
            <a:endParaRPr lang="en-US"/>
          </a:p>
        </p:txBody>
      </p:sp>
      <p:sp>
        <p:nvSpPr>
          <p:cNvPr id="7" name="Footer Placeholder 2">
            <a:extLst>
              <a:ext uri="{FF2B5EF4-FFF2-40B4-BE49-F238E27FC236}">
                <a16:creationId xmlns:a16="http://schemas.microsoft.com/office/drawing/2014/main" id="{8C66B28D-14BE-F166-0F37-B5DC6802808B}"/>
              </a:ext>
            </a:extLst>
          </p:cNvPr>
          <p:cNvSpPr>
            <a:spLocks noGrp="1"/>
          </p:cNvSpPr>
          <p:nvPr>
            <p:ph type="ftr" sz="quarter" idx="11"/>
          </p:nvPr>
        </p:nvSpPr>
        <p:spPr>
          <a:xfrm>
            <a:off x="4038600" y="5731317"/>
            <a:ext cx="4114800" cy="365125"/>
          </a:xfrm>
        </p:spPr>
        <p:txBody>
          <a:bodyPr/>
          <a:lstStyle/>
          <a:p>
            <a:endParaRPr lang="en-US"/>
          </a:p>
        </p:txBody>
      </p:sp>
      <p:sp>
        <p:nvSpPr>
          <p:cNvPr id="8" name="Slide Number Placeholder 3">
            <a:extLst>
              <a:ext uri="{FF2B5EF4-FFF2-40B4-BE49-F238E27FC236}">
                <a16:creationId xmlns:a16="http://schemas.microsoft.com/office/drawing/2014/main" id="{BA0968C2-2062-54F3-39F2-C153A2FC5583}"/>
              </a:ext>
            </a:extLst>
          </p:cNvPr>
          <p:cNvSpPr>
            <a:spLocks noGrp="1"/>
          </p:cNvSpPr>
          <p:nvPr>
            <p:ph type="sldNum" sz="quarter" idx="12"/>
          </p:nvPr>
        </p:nvSpPr>
        <p:spPr>
          <a:xfrm>
            <a:off x="8610599" y="5731317"/>
            <a:ext cx="3195267" cy="365125"/>
          </a:xfrm>
        </p:spPr>
        <p:txBody>
          <a:bodyPr/>
          <a:lstStyle/>
          <a:p>
            <a:fld id="{1145D13D-8406-BD4B-8A9C-ECEBB7E62332}" type="slidenum">
              <a:rPr lang="en-US" smtClean="0"/>
              <a:t>‹#›</a:t>
            </a:fld>
            <a:endParaRPr lang="en-US"/>
          </a:p>
        </p:txBody>
      </p:sp>
      <p:sp>
        <p:nvSpPr>
          <p:cNvPr id="2" name="Title 1">
            <a:extLst>
              <a:ext uri="{FF2B5EF4-FFF2-40B4-BE49-F238E27FC236}">
                <a16:creationId xmlns:a16="http://schemas.microsoft.com/office/drawing/2014/main" id="{2CEE9F56-C028-AC95-9ED5-5CE4A747E1D6}"/>
              </a:ext>
            </a:extLst>
          </p:cNvPr>
          <p:cNvSpPr>
            <a:spLocks noGrp="1"/>
          </p:cNvSpPr>
          <p:nvPr>
            <p:ph type="ctrTitle" hasCustomPrompt="1"/>
          </p:nvPr>
        </p:nvSpPr>
        <p:spPr>
          <a:xfrm>
            <a:off x="344742" y="2940479"/>
            <a:ext cx="11611906" cy="744585"/>
          </a:xfrm>
        </p:spPr>
        <p:txBody>
          <a:bodyPr anchor="b">
            <a:normAutofit/>
          </a:bodyPr>
          <a:lstStyle>
            <a:lvl1pPr algn="l">
              <a:defRPr sz="4000" b="1">
                <a:solidFill>
                  <a:schemeClr val="bg1"/>
                </a:solidFill>
                <a:latin typeface="Arial" panose="020B0604020202020204" pitchFamily="34" charset="0"/>
                <a:cs typeface="Arial" panose="020B0604020202020204" pitchFamily="34" charset="0"/>
              </a:defRPr>
            </a:lvl1pPr>
          </a:lstStyle>
          <a:p>
            <a:r>
              <a:rPr lang="en-US" dirty="0"/>
              <a:t>Title on cover should be Arial Bold 40pt</a:t>
            </a:r>
            <a:endParaRPr lang="en-US" noProof="0" dirty="0"/>
          </a:p>
        </p:txBody>
      </p:sp>
    </p:spTree>
    <p:extLst>
      <p:ext uri="{BB962C8B-B14F-4D97-AF65-F5344CB8AC3E}">
        <p14:creationId xmlns:p14="http://schemas.microsoft.com/office/powerpoint/2010/main" val="40269197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23531CD-B00B-8CAD-A885-E2A4FDEE6455}"/>
              </a:ext>
            </a:extLst>
          </p:cNvPr>
          <p:cNvSpPr>
            <a:spLocks noGrp="1"/>
          </p:cNvSpPr>
          <p:nvPr>
            <p:ph type="ctrTitle" hasCustomPrompt="1"/>
          </p:nvPr>
        </p:nvSpPr>
        <p:spPr>
          <a:xfrm>
            <a:off x="386133" y="278303"/>
            <a:ext cx="9144000" cy="744585"/>
          </a:xfrm>
        </p:spPr>
        <p:txBody>
          <a:bodyPr anchor="b">
            <a:normAutofit/>
          </a:bodyPr>
          <a:lstStyle>
            <a:lvl1pPr algn="l">
              <a:defRPr sz="4000" b="1">
                <a:solidFill>
                  <a:srgbClr val="E40000"/>
                </a:solidFill>
                <a:latin typeface="Arial" panose="020B0604020202020204" pitchFamily="34" charset="0"/>
                <a:cs typeface="Arial" panose="020B0604020202020204" pitchFamily="34" charset="0"/>
              </a:defRPr>
            </a:lvl1pPr>
          </a:lstStyle>
          <a:p>
            <a:r>
              <a:rPr lang="en-US" dirty="0"/>
              <a:t>Title should be Arial Bold 40pt</a:t>
            </a:r>
            <a:endParaRPr lang="en-GB" dirty="0"/>
          </a:p>
        </p:txBody>
      </p:sp>
      <p:sp>
        <p:nvSpPr>
          <p:cNvPr id="9" name="Content Placeholder 2">
            <a:extLst>
              <a:ext uri="{FF2B5EF4-FFF2-40B4-BE49-F238E27FC236}">
                <a16:creationId xmlns:a16="http://schemas.microsoft.com/office/drawing/2014/main" id="{0DA9729A-281F-090F-FE8D-0DBB37BD4479}"/>
              </a:ext>
            </a:extLst>
          </p:cNvPr>
          <p:cNvSpPr>
            <a:spLocks noGrp="1"/>
          </p:cNvSpPr>
          <p:nvPr>
            <p:ph sz="half" idx="1" hasCustomPrompt="1"/>
          </p:nvPr>
        </p:nvSpPr>
        <p:spPr>
          <a:xfrm>
            <a:off x="285541" y="1825625"/>
            <a:ext cx="5181600" cy="3861742"/>
          </a:xfrm>
        </p:spPr>
        <p:txBody>
          <a:bodyPr>
            <a:normAutofit/>
          </a:bodyPr>
          <a:lstStyle>
            <a:lvl1pPr marL="0" indent="0">
              <a:buNone/>
              <a:defRPr sz="2000" baseline="0">
                <a:latin typeface="Arial" panose="020B0604020202020204" pitchFamily="34" charset="0"/>
                <a:cs typeface="Arial" panose="020B0604020202020204" pitchFamily="34" charset="0"/>
              </a:defRPr>
            </a:lvl1pPr>
          </a:lstStyle>
          <a:p>
            <a:pPr lvl="0"/>
            <a:r>
              <a:rPr lang="en-US" dirty="0"/>
              <a:t>Text aligned left</a:t>
            </a:r>
          </a:p>
        </p:txBody>
      </p:sp>
      <p:sp>
        <p:nvSpPr>
          <p:cNvPr id="10" name="Content Placeholder 3">
            <a:extLst>
              <a:ext uri="{FF2B5EF4-FFF2-40B4-BE49-F238E27FC236}">
                <a16:creationId xmlns:a16="http://schemas.microsoft.com/office/drawing/2014/main" id="{7F17FA06-F3B3-0D05-52F2-AAA8B7613530}"/>
              </a:ext>
            </a:extLst>
          </p:cNvPr>
          <p:cNvSpPr>
            <a:spLocks noGrp="1"/>
          </p:cNvSpPr>
          <p:nvPr>
            <p:ph sz="half" idx="2" hasCustomPrompt="1"/>
          </p:nvPr>
        </p:nvSpPr>
        <p:spPr>
          <a:xfrm>
            <a:off x="6051610" y="1825625"/>
            <a:ext cx="5181600" cy="3861742"/>
          </a:xfrm>
        </p:spPr>
        <p:txBody>
          <a:bodyPr>
            <a:normAutofit/>
          </a:bodyPr>
          <a:lstStyle>
            <a:lvl1pPr marL="0" indent="0">
              <a:buNone/>
              <a:defRPr sz="2000">
                <a:latin typeface="Arial" panose="020B0604020202020204" pitchFamily="34" charset="0"/>
                <a:cs typeface="Arial" panose="020B0604020202020204" pitchFamily="34" charset="0"/>
              </a:defRPr>
            </a:lvl1pPr>
          </a:lstStyle>
          <a:p>
            <a:pPr lvl="0"/>
            <a:r>
              <a:rPr lang="en-US" dirty="0"/>
              <a:t>Text aligned left</a:t>
            </a:r>
          </a:p>
        </p:txBody>
      </p:sp>
      <p:sp>
        <p:nvSpPr>
          <p:cNvPr id="11" name="Date Placeholder 1">
            <a:extLst>
              <a:ext uri="{FF2B5EF4-FFF2-40B4-BE49-F238E27FC236}">
                <a16:creationId xmlns:a16="http://schemas.microsoft.com/office/drawing/2014/main" id="{5BA19EB6-D566-356C-F7BA-9D4E4582FC19}"/>
              </a:ext>
            </a:extLst>
          </p:cNvPr>
          <p:cNvSpPr>
            <a:spLocks noGrp="1"/>
          </p:cNvSpPr>
          <p:nvPr>
            <p:ph type="dt" sz="half" idx="10"/>
          </p:nvPr>
        </p:nvSpPr>
        <p:spPr>
          <a:xfrm>
            <a:off x="386133" y="5731317"/>
            <a:ext cx="3195267" cy="365125"/>
          </a:xfrm>
        </p:spPr>
        <p:txBody>
          <a:bodyPr/>
          <a:lstStyle/>
          <a:p>
            <a:fld id="{F4D58AFF-2910-6A40-8E89-C10FF5408B01}" type="datetimeFigureOut">
              <a:rPr lang="en-US" smtClean="0"/>
              <a:t>1/30/2025</a:t>
            </a:fld>
            <a:endParaRPr lang="en-US"/>
          </a:p>
        </p:txBody>
      </p:sp>
      <p:sp>
        <p:nvSpPr>
          <p:cNvPr id="12" name="Footer Placeholder 2">
            <a:extLst>
              <a:ext uri="{FF2B5EF4-FFF2-40B4-BE49-F238E27FC236}">
                <a16:creationId xmlns:a16="http://schemas.microsoft.com/office/drawing/2014/main" id="{2AC7D30C-B1FB-6A9B-6637-C05513895E2E}"/>
              </a:ext>
            </a:extLst>
          </p:cNvPr>
          <p:cNvSpPr>
            <a:spLocks noGrp="1"/>
          </p:cNvSpPr>
          <p:nvPr>
            <p:ph type="ftr" sz="quarter" idx="11"/>
          </p:nvPr>
        </p:nvSpPr>
        <p:spPr>
          <a:xfrm>
            <a:off x="4038600" y="5731317"/>
            <a:ext cx="4114800" cy="365125"/>
          </a:xfrm>
        </p:spPr>
        <p:txBody>
          <a:bodyPr/>
          <a:lstStyle/>
          <a:p>
            <a:endParaRPr lang="en-US"/>
          </a:p>
        </p:txBody>
      </p:sp>
      <p:sp>
        <p:nvSpPr>
          <p:cNvPr id="13" name="Slide Number Placeholder 3">
            <a:extLst>
              <a:ext uri="{FF2B5EF4-FFF2-40B4-BE49-F238E27FC236}">
                <a16:creationId xmlns:a16="http://schemas.microsoft.com/office/drawing/2014/main" id="{3C588803-E177-8083-8713-E9883DF37E3B}"/>
              </a:ext>
            </a:extLst>
          </p:cNvPr>
          <p:cNvSpPr>
            <a:spLocks noGrp="1"/>
          </p:cNvSpPr>
          <p:nvPr>
            <p:ph type="sldNum" sz="quarter" idx="12"/>
          </p:nvPr>
        </p:nvSpPr>
        <p:spPr>
          <a:xfrm>
            <a:off x="8610599" y="5731317"/>
            <a:ext cx="3195267" cy="365125"/>
          </a:xfrm>
        </p:spPr>
        <p:txBody>
          <a:bodyPr/>
          <a:lstStyle/>
          <a:p>
            <a:fld id="{1145D13D-8406-BD4B-8A9C-ECEBB7E62332}" type="slidenum">
              <a:rPr lang="en-US" smtClean="0"/>
              <a:t>‹#›</a:t>
            </a:fld>
            <a:endParaRPr lang="en-US"/>
          </a:p>
        </p:txBody>
      </p:sp>
    </p:spTree>
    <p:extLst>
      <p:ext uri="{BB962C8B-B14F-4D97-AF65-F5344CB8AC3E}">
        <p14:creationId xmlns:p14="http://schemas.microsoft.com/office/powerpoint/2010/main" val="31689805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28CC676-1C92-C67B-2DEC-7A445A4F0125}"/>
              </a:ext>
            </a:extLst>
          </p:cNvPr>
          <p:cNvSpPr>
            <a:spLocks noGrp="1"/>
          </p:cNvSpPr>
          <p:nvPr>
            <p:ph type="dt" sz="half" idx="10"/>
          </p:nvPr>
        </p:nvSpPr>
        <p:spPr>
          <a:xfrm>
            <a:off x="386133" y="5731317"/>
            <a:ext cx="3195267" cy="365125"/>
          </a:xfrm>
        </p:spPr>
        <p:txBody>
          <a:bodyPr/>
          <a:lstStyle/>
          <a:p>
            <a:fld id="{F4D58AFF-2910-6A40-8E89-C10FF5408B01}" type="datetimeFigureOut">
              <a:rPr lang="en-US" smtClean="0"/>
              <a:t>1/30/2025</a:t>
            </a:fld>
            <a:endParaRPr lang="en-US"/>
          </a:p>
        </p:txBody>
      </p:sp>
      <p:sp>
        <p:nvSpPr>
          <p:cNvPr id="3" name="Footer Placeholder 2">
            <a:extLst>
              <a:ext uri="{FF2B5EF4-FFF2-40B4-BE49-F238E27FC236}">
                <a16:creationId xmlns:a16="http://schemas.microsoft.com/office/drawing/2014/main" id="{56E9778A-DEB7-6BBD-E0FB-C1422044B364}"/>
              </a:ext>
            </a:extLst>
          </p:cNvPr>
          <p:cNvSpPr>
            <a:spLocks noGrp="1"/>
          </p:cNvSpPr>
          <p:nvPr>
            <p:ph type="ftr" sz="quarter" idx="11"/>
          </p:nvPr>
        </p:nvSpPr>
        <p:spPr>
          <a:xfrm>
            <a:off x="4038600" y="5731317"/>
            <a:ext cx="4114800" cy="365125"/>
          </a:xfrm>
        </p:spPr>
        <p:txBody>
          <a:bodyPr/>
          <a:lstStyle/>
          <a:p>
            <a:endParaRPr lang="en-US"/>
          </a:p>
        </p:txBody>
      </p:sp>
      <p:sp>
        <p:nvSpPr>
          <p:cNvPr id="4" name="Slide Number Placeholder 3">
            <a:extLst>
              <a:ext uri="{FF2B5EF4-FFF2-40B4-BE49-F238E27FC236}">
                <a16:creationId xmlns:a16="http://schemas.microsoft.com/office/drawing/2014/main" id="{3CE98650-474C-903E-B689-10DA46D2CE46}"/>
              </a:ext>
            </a:extLst>
          </p:cNvPr>
          <p:cNvSpPr>
            <a:spLocks noGrp="1"/>
          </p:cNvSpPr>
          <p:nvPr>
            <p:ph type="sldNum" sz="quarter" idx="12"/>
          </p:nvPr>
        </p:nvSpPr>
        <p:spPr>
          <a:xfrm>
            <a:off x="8610599" y="5731317"/>
            <a:ext cx="3195267" cy="365125"/>
          </a:xfrm>
        </p:spPr>
        <p:txBody>
          <a:bodyPr/>
          <a:lstStyle/>
          <a:p>
            <a:fld id="{1145D13D-8406-BD4B-8A9C-ECEBB7E62332}" type="slidenum">
              <a:rPr lang="en-US" smtClean="0"/>
              <a:t>‹#›</a:t>
            </a:fld>
            <a:endParaRPr lang="en-US"/>
          </a:p>
        </p:txBody>
      </p:sp>
      <p:sp>
        <p:nvSpPr>
          <p:cNvPr id="5" name="Title 1">
            <a:extLst>
              <a:ext uri="{FF2B5EF4-FFF2-40B4-BE49-F238E27FC236}">
                <a16:creationId xmlns:a16="http://schemas.microsoft.com/office/drawing/2014/main" id="{EEA5E68F-8AC3-0258-E598-E3440882E931}"/>
              </a:ext>
            </a:extLst>
          </p:cNvPr>
          <p:cNvSpPr>
            <a:spLocks noGrp="1"/>
          </p:cNvSpPr>
          <p:nvPr>
            <p:ph type="ctrTitle" hasCustomPrompt="1"/>
          </p:nvPr>
        </p:nvSpPr>
        <p:spPr>
          <a:xfrm>
            <a:off x="386133" y="278303"/>
            <a:ext cx="9144000" cy="744585"/>
          </a:xfrm>
        </p:spPr>
        <p:txBody>
          <a:bodyPr anchor="b">
            <a:normAutofit/>
          </a:bodyPr>
          <a:lstStyle>
            <a:lvl1pPr algn="l">
              <a:defRPr sz="4000" b="1">
                <a:solidFill>
                  <a:srgbClr val="E40000"/>
                </a:solidFill>
                <a:latin typeface="Arial" panose="020B0604020202020204" pitchFamily="34" charset="0"/>
                <a:cs typeface="Arial" panose="020B0604020202020204" pitchFamily="34" charset="0"/>
              </a:defRPr>
            </a:lvl1pPr>
          </a:lstStyle>
          <a:p>
            <a:r>
              <a:rPr lang="en-US" dirty="0"/>
              <a:t>Title should be Arial Bold 40pt</a:t>
            </a:r>
            <a:endParaRPr lang="en-GB" dirty="0"/>
          </a:p>
        </p:txBody>
      </p:sp>
    </p:spTree>
    <p:extLst>
      <p:ext uri="{BB962C8B-B14F-4D97-AF65-F5344CB8AC3E}">
        <p14:creationId xmlns:p14="http://schemas.microsoft.com/office/powerpoint/2010/main" val="14948260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8D7D485D-EC88-2D39-2BAD-CE042978EE55}"/>
              </a:ext>
            </a:extLst>
          </p:cNvPr>
          <p:cNvSpPr>
            <a:spLocks noGrp="1"/>
          </p:cNvSpPr>
          <p:nvPr>
            <p:ph type="ctrTitle" hasCustomPrompt="1"/>
          </p:nvPr>
        </p:nvSpPr>
        <p:spPr>
          <a:xfrm>
            <a:off x="376194" y="278303"/>
            <a:ext cx="9144000" cy="744585"/>
          </a:xfrm>
        </p:spPr>
        <p:txBody>
          <a:bodyPr anchor="b">
            <a:normAutofit/>
          </a:bodyPr>
          <a:lstStyle>
            <a:lvl1pPr algn="l">
              <a:defRPr sz="4000" b="1">
                <a:solidFill>
                  <a:schemeClr val="bg1"/>
                </a:solidFill>
                <a:latin typeface="Arial" panose="020B0604020202020204" pitchFamily="34" charset="0"/>
                <a:cs typeface="Arial" panose="020B0604020202020204" pitchFamily="34" charset="0"/>
              </a:defRPr>
            </a:lvl1pPr>
          </a:lstStyle>
          <a:p>
            <a:r>
              <a:rPr lang="en-US" dirty="0"/>
              <a:t>Title should be Arial Bold 40pt</a:t>
            </a:r>
            <a:endParaRPr lang="en-GB" dirty="0"/>
          </a:p>
        </p:txBody>
      </p:sp>
      <p:sp>
        <p:nvSpPr>
          <p:cNvPr id="11" name="Content Placeholder 2">
            <a:extLst>
              <a:ext uri="{FF2B5EF4-FFF2-40B4-BE49-F238E27FC236}">
                <a16:creationId xmlns:a16="http://schemas.microsoft.com/office/drawing/2014/main" id="{A28C632D-556F-1C18-C6CF-1B211BB3554E}"/>
              </a:ext>
            </a:extLst>
          </p:cNvPr>
          <p:cNvSpPr>
            <a:spLocks noGrp="1"/>
          </p:cNvSpPr>
          <p:nvPr>
            <p:ph sz="half" idx="1" hasCustomPrompt="1"/>
          </p:nvPr>
        </p:nvSpPr>
        <p:spPr>
          <a:xfrm>
            <a:off x="285541" y="1825625"/>
            <a:ext cx="5181600" cy="3861742"/>
          </a:xfrm>
        </p:spPr>
        <p:txBody>
          <a:bodyPr>
            <a:normAutofit/>
          </a:bodyPr>
          <a:lstStyle>
            <a:lvl1pPr marL="0" indent="0">
              <a:buNone/>
              <a:defRPr sz="2000" baseline="0">
                <a:solidFill>
                  <a:schemeClr val="bg1"/>
                </a:solidFill>
                <a:latin typeface="Arial" panose="020B0604020202020204" pitchFamily="34" charset="0"/>
                <a:cs typeface="Arial" panose="020B0604020202020204" pitchFamily="34" charset="0"/>
              </a:defRPr>
            </a:lvl1pPr>
          </a:lstStyle>
          <a:p>
            <a:pPr lvl="0"/>
            <a:r>
              <a:rPr lang="en-US" dirty="0"/>
              <a:t>Text aligned left</a:t>
            </a:r>
          </a:p>
        </p:txBody>
      </p:sp>
      <p:sp>
        <p:nvSpPr>
          <p:cNvPr id="12" name="Content Placeholder 3">
            <a:extLst>
              <a:ext uri="{FF2B5EF4-FFF2-40B4-BE49-F238E27FC236}">
                <a16:creationId xmlns:a16="http://schemas.microsoft.com/office/drawing/2014/main" id="{2E5CF446-0959-1D4A-11D4-13F8A7B3BCB2}"/>
              </a:ext>
            </a:extLst>
          </p:cNvPr>
          <p:cNvSpPr>
            <a:spLocks noGrp="1"/>
          </p:cNvSpPr>
          <p:nvPr>
            <p:ph sz="half" idx="2" hasCustomPrompt="1"/>
          </p:nvPr>
        </p:nvSpPr>
        <p:spPr>
          <a:xfrm>
            <a:off x="6051610" y="1825625"/>
            <a:ext cx="5181600" cy="3861742"/>
          </a:xfrm>
        </p:spPr>
        <p:txBody>
          <a:bodyPr>
            <a:normAutofit/>
          </a:bodyPr>
          <a:lstStyle>
            <a:lvl1pPr marL="0" indent="0">
              <a:buNone/>
              <a:defRPr sz="2000">
                <a:solidFill>
                  <a:schemeClr val="bg1"/>
                </a:solidFill>
                <a:latin typeface="Arial" panose="020B0604020202020204" pitchFamily="34" charset="0"/>
                <a:cs typeface="Arial" panose="020B0604020202020204" pitchFamily="34" charset="0"/>
              </a:defRPr>
            </a:lvl1pPr>
          </a:lstStyle>
          <a:p>
            <a:pPr lvl="0"/>
            <a:r>
              <a:rPr lang="en-US" dirty="0"/>
              <a:t>Text aligned left</a:t>
            </a:r>
          </a:p>
        </p:txBody>
      </p:sp>
      <p:sp>
        <p:nvSpPr>
          <p:cNvPr id="13" name="Date Placeholder 1">
            <a:extLst>
              <a:ext uri="{FF2B5EF4-FFF2-40B4-BE49-F238E27FC236}">
                <a16:creationId xmlns:a16="http://schemas.microsoft.com/office/drawing/2014/main" id="{1953F2A7-5F6A-E282-65B8-5700716CA774}"/>
              </a:ext>
            </a:extLst>
          </p:cNvPr>
          <p:cNvSpPr>
            <a:spLocks noGrp="1"/>
          </p:cNvSpPr>
          <p:nvPr>
            <p:ph type="dt" sz="half" idx="10"/>
          </p:nvPr>
        </p:nvSpPr>
        <p:spPr>
          <a:xfrm>
            <a:off x="386133" y="5731317"/>
            <a:ext cx="3195267" cy="365125"/>
          </a:xfrm>
        </p:spPr>
        <p:txBody>
          <a:bodyPr/>
          <a:lstStyle/>
          <a:p>
            <a:fld id="{F4D58AFF-2910-6A40-8E89-C10FF5408B01}" type="datetimeFigureOut">
              <a:rPr lang="en-US" smtClean="0"/>
              <a:t>1/30/2025</a:t>
            </a:fld>
            <a:endParaRPr lang="en-US"/>
          </a:p>
        </p:txBody>
      </p:sp>
      <p:sp>
        <p:nvSpPr>
          <p:cNvPr id="14" name="Footer Placeholder 2">
            <a:extLst>
              <a:ext uri="{FF2B5EF4-FFF2-40B4-BE49-F238E27FC236}">
                <a16:creationId xmlns:a16="http://schemas.microsoft.com/office/drawing/2014/main" id="{D184DB14-4472-6338-DD7C-5C2C6D73735B}"/>
              </a:ext>
            </a:extLst>
          </p:cNvPr>
          <p:cNvSpPr>
            <a:spLocks noGrp="1"/>
          </p:cNvSpPr>
          <p:nvPr>
            <p:ph type="ftr" sz="quarter" idx="11"/>
          </p:nvPr>
        </p:nvSpPr>
        <p:spPr>
          <a:xfrm>
            <a:off x="4038600" y="5731317"/>
            <a:ext cx="4114800" cy="365125"/>
          </a:xfrm>
        </p:spPr>
        <p:txBody>
          <a:bodyPr/>
          <a:lstStyle/>
          <a:p>
            <a:endParaRPr lang="en-US"/>
          </a:p>
        </p:txBody>
      </p:sp>
      <p:sp>
        <p:nvSpPr>
          <p:cNvPr id="15" name="Slide Number Placeholder 3">
            <a:extLst>
              <a:ext uri="{FF2B5EF4-FFF2-40B4-BE49-F238E27FC236}">
                <a16:creationId xmlns:a16="http://schemas.microsoft.com/office/drawing/2014/main" id="{39116517-90B4-043C-4345-08E1CDFD8B63}"/>
              </a:ext>
            </a:extLst>
          </p:cNvPr>
          <p:cNvSpPr>
            <a:spLocks noGrp="1"/>
          </p:cNvSpPr>
          <p:nvPr>
            <p:ph type="sldNum" sz="quarter" idx="12"/>
          </p:nvPr>
        </p:nvSpPr>
        <p:spPr>
          <a:xfrm>
            <a:off x="8610599" y="5731317"/>
            <a:ext cx="3195267" cy="365125"/>
          </a:xfrm>
        </p:spPr>
        <p:txBody>
          <a:bodyPr/>
          <a:lstStyle/>
          <a:p>
            <a:fld id="{1145D13D-8406-BD4B-8A9C-ECEBB7E62332}" type="slidenum">
              <a:rPr lang="en-US" smtClean="0"/>
              <a:t>‹#›</a:t>
            </a:fld>
            <a:endParaRPr lang="en-US"/>
          </a:p>
        </p:txBody>
      </p:sp>
    </p:spTree>
    <p:extLst>
      <p:ext uri="{BB962C8B-B14F-4D97-AF65-F5344CB8AC3E}">
        <p14:creationId xmlns:p14="http://schemas.microsoft.com/office/powerpoint/2010/main" val="31271927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Date Placeholder 1">
            <a:extLst>
              <a:ext uri="{FF2B5EF4-FFF2-40B4-BE49-F238E27FC236}">
                <a16:creationId xmlns:a16="http://schemas.microsoft.com/office/drawing/2014/main" id="{64A27693-4281-04B3-6900-619F6E3D4F2B}"/>
              </a:ext>
            </a:extLst>
          </p:cNvPr>
          <p:cNvSpPr>
            <a:spLocks noGrp="1"/>
          </p:cNvSpPr>
          <p:nvPr>
            <p:ph type="dt" sz="half" idx="10"/>
          </p:nvPr>
        </p:nvSpPr>
        <p:spPr>
          <a:xfrm>
            <a:off x="386133" y="5731317"/>
            <a:ext cx="3195267" cy="365125"/>
          </a:xfrm>
        </p:spPr>
        <p:txBody>
          <a:bodyPr/>
          <a:lstStyle/>
          <a:p>
            <a:fld id="{F4D58AFF-2910-6A40-8E89-C10FF5408B01}" type="datetimeFigureOut">
              <a:rPr lang="en-US" smtClean="0"/>
              <a:t>1/30/2025</a:t>
            </a:fld>
            <a:endParaRPr lang="en-US"/>
          </a:p>
        </p:txBody>
      </p:sp>
      <p:sp>
        <p:nvSpPr>
          <p:cNvPr id="8" name="Footer Placeholder 2">
            <a:extLst>
              <a:ext uri="{FF2B5EF4-FFF2-40B4-BE49-F238E27FC236}">
                <a16:creationId xmlns:a16="http://schemas.microsoft.com/office/drawing/2014/main" id="{5EB795BC-A318-CDBB-A7F7-87F4C216FC34}"/>
              </a:ext>
            </a:extLst>
          </p:cNvPr>
          <p:cNvSpPr>
            <a:spLocks noGrp="1"/>
          </p:cNvSpPr>
          <p:nvPr>
            <p:ph type="ftr" sz="quarter" idx="11"/>
          </p:nvPr>
        </p:nvSpPr>
        <p:spPr>
          <a:xfrm>
            <a:off x="4038600" y="5731317"/>
            <a:ext cx="4114800" cy="365125"/>
          </a:xfrm>
        </p:spPr>
        <p:txBody>
          <a:bodyPr/>
          <a:lstStyle/>
          <a:p>
            <a:endParaRPr lang="en-US"/>
          </a:p>
        </p:txBody>
      </p:sp>
      <p:sp>
        <p:nvSpPr>
          <p:cNvPr id="9" name="Slide Number Placeholder 3">
            <a:extLst>
              <a:ext uri="{FF2B5EF4-FFF2-40B4-BE49-F238E27FC236}">
                <a16:creationId xmlns:a16="http://schemas.microsoft.com/office/drawing/2014/main" id="{92BBC203-099B-4735-4385-BB52F924B48B}"/>
              </a:ext>
            </a:extLst>
          </p:cNvPr>
          <p:cNvSpPr>
            <a:spLocks noGrp="1"/>
          </p:cNvSpPr>
          <p:nvPr>
            <p:ph type="sldNum" sz="quarter" idx="12"/>
          </p:nvPr>
        </p:nvSpPr>
        <p:spPr>
          <a:xfrm>
            <a:off x="8610599" y="5731317"/>
            <a:ext cx="3195267" cy="365125"/>
          </a:xfrm>
        </p:spPr>
        <p:txBody>
          <a:bodyPr/>
          <a:lstStyle/>
          <a:p>
            <a:fld id="{1145D13D-8406-BD4B-8A9C-ECEBB7E62332}" type="slidenum">
              <a:rPr lang="en-US" smtClean="0"/>
              <a:t>‹#›</a:t>
            </a:fld>
            <a:endParaRPr lang="en-US"/>
          </a:p>
        </p:txBody>
      </p:sp>
      <p:sp>
        <p:nvSpPr>
          <p:cNvPr id="10" name="Title 1">
            <a:extLst>
              <a:ext uri="{FF2B5EF4-FFF2-40B4-BE49-F238E27FC236}">
                <a16:creationId xmlns:a16="http://schemas.microsoft.com/office/drawing/2014/main" id="{9BB85B58-60FF-41AA-10DB-5929162BD9F2}"/>
              </a:ext>
            </a:extLst>
          </p:cNvPr>
          <p:cNvSpPr>
            <a:spLocks noGrp="1"/>
          </p:cNvSpPr>
          <p:nvPr>
            <p:ph type="ctrTitle" hasCustomPrompt="1"/>
          </p:nvPr>
        </p:nvSpPr>
        <p:spPr>
          <a:xfrm>
            <a:off x="344742" y="2940479"/>
            <a:ext cx="11611906" cy="744585"/>
          </a:xfrm>
        </p:spPr>
        <p:txBody>
          <a:bodyPr anchor="b">
            <a:normAutofit/>
          </a:bodyPr>
          <a:lstStyle>
            <a:lvl1pPr algn="l">
              <a:defRPr sz="4000" b="1">
                <a:solidFill>
                  <a:schemeClr val="bg1"/>
                </a:solidFill>
                <a:latin typeface="Arial" panose="020B0604020202020204" pitchFamily="34" charset="0"/>
                <a:cs typeface="Arial" panose="020B0604020202020204" pitchFamily="34" charset="0"/>
              </a:defRPr>
            </a:lvl1pPr>
          </a:lstStyle>
          <a:p>
            <a:r>
              <a:rPr lang="en-US" dirty="0"/>
              <a:t>Title on cover should be Arial Bold 40pt</a:t>
            </a:r>
            <a:endParaRPr lang="en-US" noProof="0" dirty="0"/>
          </a:p>
        </p:txBody>
      </p:sp>
    </p:spTree>
    <p:extLst>
      <p:ext uri="{BB962C8B-B14F-4D97-AF65-F5344CB8AC3E}">
        <p14:creationId xmlns:p14="http://schemas.microsoft.com/office/powerpoint/2010/main" val="39245736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7F08EF52-53F1-3DBF-ABF9-6DC9A7364E5B}"/>
              </a:ext>
            </a:extLst>
          </p:cNvPr>
          <p:cNvSpPr>
            <a:spLocks noGrp="1"/>
          </p:cNvSpPr>
          <p:nvPr>
            <p:ph type="ctrTitle" hasCustomPrompt="1"/>
          </p:nvPr>
        </p:nvSpPr>
        <p:spPr>
          <a:xfrm>
            <a:off x="386133" y="278303"/>
            <a:ext cx="9144000" cy="744585"/>
          </a:xfrm>
        </p:spPr>
        <p:txBody>
          <a:bodyPr anchor="b">
            <a:normAutofit/>
          </a:bodyPr>
          <a:lstStyle>
            <a:lvl1pPr algn="l">
              <a:defRPr sz="4000" b="1">
                <a:solidFill>
                  <a:srgbClr val="421343"/>
                </a:solidFill>
                <a:latin typeface="Arial" panose="020B0604020202020204" pitchFamily="34" charset="0"/>
                <a:cs typeface="Arial" panose="020B0604020202020204" pitchFamily="34" charset="0"/>
              </a:defRPr>
            </a:lvl1pPr>
          </a:lstStyle>
          <a:p>
            <a:r>
              <a:rPr lang="en-US" dirty="0"/>
              <a:t>Title should be Arial Bold 40pt</a:t>
            </a:r>
            <a:endParaRPr lang="en-GB" dirty="0"/>
          </a:p>
        </p:txBody>
      </p:sp>
      <p:sp>
        <p:nvSpPr>
          <p:cNvPr id="11" name="Content Placeholder 2">
            <a:extLst>
              <a:ext uri="{FF2B5EF4-FFF2-40B4-BE49-F238E27FC236}">
                <a16:creationId xmlns:a16="http://schemas.microsoft.com/office/drawing/2014/main" id="{DD57A721-7A05-872A-2F6D-8ED07797A687}"/>
              </a:ext>
            </a:extLst>
          </p:cNvPr>
          <p:cNvSpPr>
            <a:spLocks noGrp="1"/>
          </p:cNvSpPr>
          <p:nvPr>
            <p:ph sz="half" idx="1" hasCustomPrompt="1"/>
          </p:nvPr>
        </p:nvSpPr>
        <p:spPr>
          <a:xfrm>
            <a:off x="285541" y="1825625"/>
            <a:ext cx="5181600" cy="3861742"/>
          </a:xfrm>
        </p:spPr>
        <p:txBody>
          <a:bodyPr>
            <a:normAutofit/>
          </a:bodyPr>
          <a:lstStyle>
            <a:lvl1pPr marL="0" indent="0">
              <a:buNone/>
              <a:defRPr sz="2000" baseline="0">
                <a:latin typeface="Arial" panose="020B0604020202020204" pitchFamily="34" charset="0"/>
                <a:cs typeface="Arial" panose="020B0604020202020204" pitchFamily="34" charset="0"/>
              </a:defRPr>
            </a:lvl1pPr>
          </a:lstStyle>
          <a:p>
            <a:pPr lvl="0"/>
            <a:r>
              <a:rPr lang="en-US" dirty="0"/>
              <a:t>Text aligned left</a:t>
            </a:r>
          </a:p>
        </p:txBody>
      </p:sp>
      <p:sp>
        <p:nvSpPr>
          <p:cNvPr id="12" name="Content Placeholder 3">
            <a:extLst>
              <a:ext uri="{FF2B5EF4-FFF2-40B4-BE49-F238E27FC236}">
                <a16:creationId xmlns:a16="http://schemas.microsoft.com/office/drawing/2014/main" id="{79CEA430-7C77-F26A-50C7-DF981A407AF8}"/>
              </a:ext>
            </a:extLst>
          </p:cNvPr>
          <p:cNvSpPr>
            <a:spLocks noGrp="1"/>
          </p:cNvSpPr>
          <p:nvPr>
            <p:ph sz="half" idx="2" hasCustomPrompt="1"/>
          </p:nvPr>
        </p:nvSpPr>
        <p:spPr>
          <a:xfrm>
            <a:off x="6051610" y="1825625"/>
            <a:ext cx="5181600" cy="3861742"/>
          </a:xfrm>
        </p:spPr>
        <p:txBody>
          <a:bodyPr>
            <a:normAutofit/>
          </a:bodyPr>
          <a:lstStyle>
            <a:lvl1pPr marL="0" indent="0">
              <a:buNone/>
              <a:defRPr sz="2000">
                <a:latin typeface="Arial" panose="020B0604020202020204" pitchFamily="34" charset="0"/>
                <a:cs typeface="Arial" panose="020B0604020202020204" pitchFamily="34" charset="0"/>
              </a:defRPr>
            </a:lvl1pPr>
          </a:lstStyle>
          <a:p>
            <a:pPr lvl="0"/>
            <a:r>
              <a:rPr lang="en-US" dirty="0"/>
              <a:t>Text aligned left</a:t>
            </a:r>
          </a:p>
        </p:txBody>
      </p:sp>
      <p:sp>
        <p:nvSpPr>
          <p:cNvPr id="13" name="Date Placeholder 1">
            <a:extLst>
              <a:ext uri="{FF2B5EF4-FFF2-40B4-BE49-F238E27FC236}">
                <a16:creationId xmlns:a16="http://schemas.microsoft.com/office/drawing/2014/main" id="{9A41EE53-FE4B-B6A3-A741-17CAD366F1C9}"/>
              </a:ext>
            </a:extLst>
          </p:cNvPr>
          <p:cNvSpPr>
            <a:spLocks noGrp="1"/>
          </p:cNvSpPr>
          <p:nvPr>
            <p:ph type="dt" sz="half" idx="10"/>
          </p:nvPr>
        </p:nvSpPr>
        <p:spPr>
          <a:xfrm>
            <a:off x="386133" y="5731317"/>
            <a:ext cx="3195267" cy="365125"/>
          </a:xfrm>
        </p:spPr>
        <p:txBody>
          <a:bodyPr/>
          <a:lstStyle/>
          <a:p>
            <a:fld id="{F4D58AFF-2910-6A40-8E89-C10FF5408B01}" type="datetimeFigureOut">
              <a:rPr lang="en-US" smtClean="0"/>
              <a:t>1/30/2025</a:t>
            </a:fld>
            <a:endParaRPr lang="en-US"/>
          </a:p>
        </p:txBody>
      </p:sp>
      <p:sp>
        <p:nvSpPr>
          <p:cNvPr id="14" name="Footer Placeholder 2">
            <a:extLst>
              <a:ext uri="{FF2B5EF4-FFF2-40B4-BE49-F238E27FC236}">
                <a16:creationId xmlns:a16="http://schemas.microsoft.com/office/drawing/2014/main" id="{5E4524F0-E8D0-2065-90A8-F2BB9C98AC70}"/>
              </a:ext>
            </a:extLst>
          </p:cNvPr>
          <p:cNvSpPr>
            <a:spLocks noGrp="1"/>
          </p:cNvSpPr>
          <p:nvPr>
            <p:ph type="ftr" sz="quarter" idx="11"/>
          </p:nvPr>
        </p:nvSpPr>
        <p:spPr>
          <a:xfrm>
            <a:off x="4038600" y="5731317"/>
            <a:ext cx="4114800" cy="365125"/>
          </a:xfrm>
        </p:spPr>
        <p:txBody>
          <a:bodyPr/>
          <a:lstStyle/>
          <a:p>
            <a:endParaRPr lang="en-US"/>
          </a:p>
        </p:txBody>
      </p:sp>
      <p:sp>
        <p:nvSpPr>
          <p:cNvPr id="15" name="Slide Number Placeholder 3">
            <a:extLst>
              <a:ext uri="{FF2B5EF4-FFF2-40B4-BE49-F238E27FC236}">
                <a16:creationId xmlns:a16="http://schemas.microsoft.com/office/drawing/2014/main" id="{0E5A5E1F-2B0E-C132-2220-94D7BCDE3165}"/>
              </a:ext>
            </a:extLst>
          </p:cNvPr>
          <p:cNvSpPr>
            <a:spLocks noGrp="1"/>
          </p:cNvSpPr>
          <p:nvPr>
            <p:ph type="sldNum" sz="quarter" idx="12"/>
          </p:nvPr>
        </p:nvSpPr>
        <p:spPr>
          <a:xfrm>
            <a:off x="8610599" y="5731317"/>
            <a:ext cx="3195267" cy="365125"/>
          </a:xfrm>
        </p:spPr>
        <p:txBody>
          <a:bodyPr/>
          <a:lstStyle/>
          <a:p>
            <a:fld id="{1145D13D-8406-BD4B-8A9C-ECEBB7E62332}" type="slidenum">
              <a:rPr lang="en-US" smtClean="0"/>
              <a:t>‹#›</a:t>
            </a:fld>
            <a:endParaRPr lang="en-US"/>
          </a:p>
        </p:txBody>
      </p:sp>
    </p:spTree>
    <p:extLst>
      <p:ext uri="{BB962C8B-B14F-4D97-AF65-F5344CB8AC3E}">
        <p14:creationId xmlns:p14="http://schemas.microsoft.com/office/powerpoint/2010/main" val="35081270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8760A5F-3FB8-1087-940D-43A6433BBCA0}"/>
              </a:ext>
            </a:extLst>
          </p:cNvPr>
          <p:cNvSpPr>
            <a:spLocks noGrp="1"/>
          </p:cNvSpPr>
          <p:nvPr>
            <p:ph type="dt" sz="half" idx="10"/>
          </p:nvPr>
        </p:nvSpPr>
        <p:spPr>
          <a:xfrm>
            <a:off x="386133" y="5731317"/>
            <a:ext cx="3195267" cy="365125"/>
          </a:xfrm>
        </p:spPr>
        <p:txBody>
          <a:bodyPr/>
          <a:lstStyle/>
          <a:p>
            <a:fld id="{F4D58AFF-2910-6A40-8E89-C10FF5408B01}" type="datetimeFigureOut">
              <a:rPr lang="en-US" smtClean="0"/>
              <a:t>1/30/2025</a:t>
            </a:fld>
            <a:endParaRPr lang="en-US"/>
          </a:p>
        </p:txBody>
      </p:sp>
      <p:sp>
        <p:nvSpPr>
          <p:cNvPr id="7" name="Footer Placeholder 2">
            <a:extLst>
              <a:ext uri="{FF2B5EF4-FFF2-40B4-BE49-F238E27FC236}">
                <a16:creationId xmlns:a16="http://schemas.microsoft.com/office/drawing/2014/main" id="{D56780C1-2CC7-A944-CCB3-DB8692D1974A}"/>
              </a:ext>
            </a:extLst>
          </p:cNvPr>
          <p:cNvSpPr>
            <a:spLocks noGrp="1"/>
          </p:cNvSpPr>
          <p:nvPr>
            <p:ph type="ftr" sz="quarter" idx="11"/>
          </p:nvPr>
        </p:nvSpPr>
        <p:spPr>
          <a:xfrm>
            <a:off x="4038600" y="5731317"/>
            <a:ext cx="4114800" cy="365125"/>
          </a:xfrm>
        </p:spPr>
        <p:txBody>
          <a:bodyPr/>
          <a:lstStyle/>
          <a:p>
            <a:endParaRPr lang="en-US"/>
          </a:p>
        </p:txBody>
      </p:sp>
      <p:sp>
        <p:nvSpPr>
          <p:cNvPr id="8" name="Slide Number Placeholder 3">
            <a:extLst>
              <a:ext uri="{FF2B5EF4-FFF2-40B4-BE49-F238E27FC236}">
                <a16:creationId xmlns:a16="http://schemas.microsoft.com/office/drawing/2014/main" id="{EB4B0AED-18DD-F054-B06C-9911C4FE3F9B}"/>
              </a:ext>
            </a:extLst>
          </p:cNvPr>
          <p:cNvSpPr>
            <a:spLocks noGrp="1"/>
          </p:cNvSpPr>
          <p:nvPr>
            <p:ph type="sldNum" sz="quarter" idx="12"/>
          </p:nvPr>
        </p:nvSpPr>
        <p:spPr>
          <a:xfrm>
            <a:off x="8610599" y="5731317"/>
            <a:ext cx="3195267" cy="365125"/>
          </a:xfrm>
        </p:spPr>
        <p:txBody>
          <a:bodyPr/>
          <a:lstStyle/>
          <a:p>
            <a:fld id="{1145D13D-8406-BD4B-8A9C-ECEBB7E62332}" type="slidenum">
              <a:rPr lang="en-US" smtClean="0"/>
              <a:t>‹#›</a:t>
            </a:fld>
            <a:endParaRPr lang="en-US"/>
          </a:p>
        </p:txBody>
      </p:sp>
      <p:sp>
        <p:nvSpPr>
          <p:cNvPr id="4" name="Title 1">
            <a:extLst>
              <a:ext uri="{FF2B5EF4-FFF2-40B4-BE49-F238E27FC236}">
                <a16:creationId xmlns:a16="http://schemas.microsoft.com/office/drawing/2014/main" id="{1F831FED-F244-6BC4-A759-BFB74BA26C0A}"/>
              </a:ext>
            </a:extLst>
          </p:cNvPr>
          <p:cNvSpPr>
            <a:spLocks noGrp="1"/>
          </p:cNvSpPr>
          <p:nvPr>
            <p:ph type="ctrTitle" hasCustomPrompt="1"/>
          </p:nvPr>
        </p:nvSpPr>
        <p:spPr>
          <a:xfrm>
            <a:off x="344742" y="2940479"/>
            <a:ext cx="11611906" cy="744585"/>
          </a:xfrm>
        </p:spPr>
        <p:txBody>
          <a:bodyPr anchor="b">
            <a:normAutofit/>
          </a:bodyPr>
          <a:lstStyle>
            <a:lvl1pPr algn="l">
              <a:defRPr sz="4000" b="1">
                <a:solidFill>
                  <a:schemeClr val="bg1"/>
                </a:solidFill>
                <a:latin typeface="Arial" panose="020B0604020202020204" pitchFamily="34" charset="0"/>
                <a:cs typeface="Arial" panose="020B0604020202020204" pitchFamily="34" charset="0"/>
              </a:defRPr>
            </a:lvl1pPr>
          </a:lstStyle>
          <a:p>
            <a:r>
              <a:rPr lang="en-US" dirty="0"/>
              <a:t>Title on cover should be Arial Bold 40pt</a:t>
            </a:r>
            <a:endParaRPr lang="en-US" noProof="0" dirty="0"/>
          </a:p>
        </p:txBody>
      </p:sp>
    </p:spTree>
    <p:extLst>
      <p:ext uri="{BB962C8B-B14F-4D97-AF65-F5344CB8AC3E}">
        <p14:creationId xmlns:p14="http://schemas.microsoft.com/office/powerpoint/2010/main" val="3776412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84050625-E30D-D433-76AA-FAFE2F485943}"/>
              </a:ext>
            </a:extLst>
          </p:cNvPr>
          <p:cNvSpPr>
            <a:spLocks noGrp="1"/>
          </p:cNvSpPr>
          <p:nvPr>
            <p:ph type="ctrTitle" hasCustomPrompt="1"/>
          </p:nvPr>
        </p:nvSpPr>
        <p:spPr>
          <a:xfrm>
            <a:off x="386133" y="278303"/>
            <a:ext cx="9144000" cy="744585"/>
          </a:xfrm>
        </p:spPr>
        <p:txBody>
          <a:bodyPr anchor="b">
            <a:normAutofit/>
          </a:bodyPr>
          <a:lstStyle>
            <a:lvl1pPr algn="l">
              <a:defRPr sz="4000" b="1">
                <a:solidFill>
                  <a:srgbClr val="421343"/>
                </a:solidFill>
                <a:latin typeface="Arial" panose="020B0604020202020204" pitchFamily="34" charset="0"/>
                <a:cs typeface="Arial" panose="020B0604020202020204" pitchFamily="34" charset="0"/>
              </a:defRPr>
            </a:lvl1pPr>
          </a:lstStyle>
          <a:p>
            <a:r>
              <a:rPr lang="en-US" dirty="0"/>
              <a:t>Title should be Arial Bold 40pt</a:t>
            </a:r>
            <a:endParaRPr lang="en-GB" dirty="0"/>
          </a:p>
        </p:txBody>
      </p:sp>
      <p:sp>
        <p:nvSpPr>
          <p:cNvPr id="7" name="Date Placeholder 1">
            <a:extLst>
              <a:ext uri="{FF2B5EF4-FFF2-40B4-BE49-F238E27FC236}">
                <a16:creationId xmlns:a16="http://schemas.microsoft.com/office/drawing/2014/main" id="{A98FF413-49A9-ED2E-6030-53FE68563A8E}"/>
              </a:ext>
            </a:extLst>
          </p:cNvPr>
          <p:cNvSpPr>
            <a:spLocks noGrp="1"/>
          </p:cNvSpPr>
          <p:nvPr>
            <p:ph type="dt" sz="half" idx="10"/>
          </p:nvPr>
        </p:nvSpPr>
        <p:spPr>
          <a:xfrm>
            <a:off x="386133" y="5731317"/>
            <a:ext cx="3195267" cy="365125"/>
          </a:xfrm>
        </p:spPr>
        <p:txBody>
          <a:bodyPr/>
          <a:lstStyle/>
          <a:p>
            <a:fld id="{F4D58AFF-2910-6A40-8E89-C10FF5408B01}" type="datetimeFigureOut">
              <a:rPr lang="en-US" smtClean="0"/>
              <a:t>1/30/2025</a:t>
            </a:fld>
            <a:endParaRPr lang="en-US"/>
          </a:p>
        </p:txBody>
      </p:sp>
      <p:sp>
        <p:nvSpPr>
          <p:cNvPr id="8" name="Footer Placeholder 2">
            <a:extLst>
              <a:ext uri="{FF2B5EF4-FFF2-40B4-BE49-F238E27FC236}">
                <a16:creationId xmlns:a16="http://schemas.microsoft.com/office/drawing/2014/main" id="{849976C1-4742-DC96-2776-6CC8431692AD}"/>
              </a:ext>
            </a:extLst>
          </p:cNvPr>
          <p:cNvSpPr>
            <a:spLocks noGrp="1"/>
          </p:cNvSpPr>
          <p:nvPr>
            <p:ph type="ftr" sz="quarter" idx="11"/>
          </p:nvPr>
        </p:nvSpPr>
        <p:spPr>
          <a:xfrm>
            <a:off x="4038600" y="5731317"/>
            <a:ext cx="4114800" cy="365125"/>
          </a:xfrm>
        </p:spPr>
        <p:txBody>
          <a:bodyPr/>
          <a:lstStyle/>
          <a:p>
            <a:endParaRPr lang="en-US"/>
          </a:p>
        </p:txBody>
      </p:sp>
      <p:sp>
        <p:nvSpPr>
          <p:cNvPr id="9" name="Slide Number Placeholder 3">
            <a:extLst>
              <a:ext uri="{FF2B5EF4-FFF2-40B4-BE49-F238E27FC236}">
                <a16:creationId xmlns:a16="http://schemas.microsoft.com/office/drawing/2014/main" id="{9823D91F-0DE2-D689-3791-815995006AA9}"/>
              </a:ext>
            </a:extLst>
          </p:cNvPr>
          <p:cNvSpPr>
            <a:spLocks noGrp="1"/>
          </p:cNvSpPr>
          <p:nvPr>
            <p:ph type="sldNum" sz="quarter" idx="12"/>
          </p:nvPr>
        </p:nvSpPr>
        <p:spPr>
          <a:xfrm>
            <a:off x="8610599" y="5731317"/>
            <a:ext cx="3195267" cy="365125"/>
          </a:xfrm>
        </p:spPr>
        <p:txBody>
          <a:bodyPr/>
          <a:lstStyle/>
          <a:p>
            <a:fld id="{1145D13D-8406-BD4B-8A9C-ECEBB7E62332}" type="slidenum">
              <a:rPr lang="en-US" smtClean="0"/>
              <a:t>‹#›</a:t>
            </a:fld>
            <a:endParaRPr lang="en-US"/>
          </a:p>
        </p:txBody>
      </p:sp>
    </p:spTree>
    <p:extLst>
      <p:ext uri="{BB962C8B-B14F-4D97-AF65-F5344CB8AC3E}">
        <p14:creationId xmlns:p14="http://schemas.microsoft.com/office/powerpoint/2010/main" val="32467125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2C23163C-70B4-7320-E6A5-2F2D7D4CBA87}"/>
              </a:ext>
            </a:extLst>
          </p:cNvPr>
          <p:cNvSpPr>
            <a:spLocks noGrp="1"/>
          </p:cNvSpPr>
          <p:nvPr>
            <p:ph type="ctrTitle" hasCustomPrompt="1"/>
          </p:nvPr>
        </p:nvSpPr>
        <p:spPr>
          <a:xfrm>
            <a:off x="386133" y="278303"/>
            <a:ext cx="9144000" cy="744585"/>
          </a:xfrm>
        </p:spPr>
        <p:txBody>
          <a:bodyPr anchor="b">
            <a:normAutofit/>
          </a:bodyPr>
          <a:lstStyle>
            <a:lvl1pPr algn="l">
              <a:defRPr sz="4000" b="1">
                <a:solidFill>
                  <a:srgbClr val="7D0A1B"/>
                </a:solidFill>
                <a:latin typeface="Arial" panose="020B0604020202020204" pitchFamily="34" charset="0"/>
                <a:cs typeface="Arial" panose="020B0604020202020204" pitchFamily="34" charset="0"/>
              </a:defRPr>
            </a:lvl1pPr>
          </a:lstStyle>
          <a:p>
            <a:r>
              <a:rPr lang="en-US" dirty="0"/>
              <a:t>Title should be Arial Bold 40pt</a:t>
            </a:r>
            <a:endParaRPr lang="en-GB" dirty="0"/>
          </a:p>
        </p:txBody>
      </p:sp>
      <p:sp>
        <p:nvSpPr>
          <p:cNvPr id="11" name="Content Placeholder 2">
            <a:extLst>
              <a:ext uri="{FF2B5EF4-FFF2-40B4-BE49-F238E27FC236}">
                <a16:creationId xmlns:a16="http://schemas.microsoft.com/office/drawing/2014/main" id="{70340C1A-1DE0-FB73-7224-19DA31FC8AB8}"/>
              </a:ext>
            </a:extLst>
          </p:cNvPr>
          <p:cNvSpPr>
            <a:spLocks noGrp="1"/>
          </p:cNvSpPr>
          <p:nvPr>
            <p:ph sz="half" idx="1" hasCustomPrompt="1"/>
          </p:nvPr>
        </p:nvSpPr>
        <p:spPr>
          <a:xfrm>
            <a:off x="285541" y="1825625"/>
            <a:ext cx="5181600" cy="3861742"/>
          </a:xfrm>
        </p:spPr>
        <p:txBody>
          <a:bodyPr>
            <a:normAutofit/>
          </a:bodyPr>
          <a:lstStyle>
            <a:lvl1pPr marL="0" indent="0">
              <a:buNone/>
              <a:defRPr sz="2000" baseline="0">
                <a:latin typeface="Arial" panose="020B0604020202020204" pitchFamily="34" charset="0"/>
                <a:cs typeface="Arial" panose="020B0604020202020204" pitchFamily="34" charset="0"/>
              </a:defRPr>
            </a:lvl1pPr>
          </a:lstStyle>
          <a:p>
            <a:pPr lvl="0"/>
            <a:r>
              <a:rPr lang="en-US" dirty="0"/>
              <a:t>Text aligned left</a:t>
            </a:r>
          </a:p>
        </p:txBody>
      </p:sp>
      <p:sp>
        <p:nvSpPr>
          <p:cNvPr id="12" name="Content Placeholder 3">
            <a:extLst>
              <a:ext uri="{FF2B5EF4-FFF2-40B4-BE49-F238E27FC236}">
                <a16:creationId xmlns:a16="http://schemas.microsoft.com/office/drawing/2014/main" id="{EAB8B1AF-BAA0-D206-1906-F85D62C71271}"/>
              </a:ext>
            </a:extLst>
          </p:cNvPr>
          <p:cNvSpPr>
            <a:spLocks noGrp="1"/>
          </p:cNvSpPr>
          <p:nvPr>
            <p:ph sz="half" idx="2" hasCustomPrompt="1"/>
          </p:nvPr>
        </p:nvSpPr>
        <p:spPr>
          <a:xfrm>
            <a:off x="6051610" y="1825625"/>
            <a:ext cx="5181600" cy="3861742"/>
          </a:xfrm>
        </p:spPr>
        <p:txBody>
          <a:bodyPr>
            <a:normAutofit/>
          </a:bodyPr>
          <a:lstStyle>
            <a:lvl1pPr marL="0" indent="0">
              <a:buNone/>
              <a:defRPr sz="2000">
                <a:latin typeface="Arial" panose="020B0604020202020204" pitchFamily="34" charset="0"/>
                <a:cs typeface="Arial" panose="020B0604020202020204" pitchFamily="34" charset="0"/>
              </a:defRPr>
            </a:lvl1pPr>
          </a:lstStyle>
          <a:p>
            <a:pPr lvl="0"/>
            <a:r>
              <a:rPr lang="en-US" dirty="0"/>
              <a:t>Text aligned left</a:t>
            </a:r>
          </a:p>
        </p:txBody>
      </p:sp>
      <p:sp>
        <p:nvSpPr>
          <p:cNvPr id="13" name="Date Placeholder 1">
            <a:extLst>
              <a:ext uri="{FF2B5EF4-FFF2-40B4-BE49-F238E27FC236}">
                <a16:creationId xmlns:a16="http://schemas.microsoft.com/office/drawing/2014/main" id="{142F65E8-3120-0B5C-1A24-75EB387E4938}"/>
              </a:ext>
            </a:extLst>
          </p:cNvPr>
          <p:cNvSpPr>
            <a:spLocks noGrp="1"/>
          </p:cNvSpPr>
          <p:nvPr>
            <p:ph type="dt" sz="half" idx="10"/>
          </p:nvPr>
        </p:nvSpPr>
        <p:spPr>
          <a:xfrm>
            <a:off x="386133" y="5731317"/>
            <a:ext cx="3195267" cy="365125"/>
          </a:xfrm>
        </p:spPr>
        <p:txBody>
          <a:bodyPr/>
          <a:lstStyle/>
          <a:p>
            <a:fld id="{F4D58AFF-2910-6A40-8E89-C10FF5408B01}" type="datetimeFigureOut">
              <a:rPr lang="en-US" smtClean="0"/>
              <a:t>1/30/2025</a:t>
            </a:fld>
            <a:endParaRPr lang="en-US"/>
          </a:p>
        </p:txBody>
      </p:sp>
      <p:sp>
        <p:nvSpPr>
          <p:cNvPr id="14" name="Footer Placeholder 2">
            <a:extLst>
              <a:ext uri="{FF2B5EF4-FFF2-40B4-BE49-F238E27FC236}">
                <a16:creationId xmlns:a16="http://schemas.microsoft.com/office/drawing/2014/main" id="{A8FEE7F7-0393-3BB7-86EB-7A3B8999100F}"/>
              </a:ext>
            </a:extLst>
          </p:cNvPr>
          <p:cNvSpPr>
            <a:spLocks noGrp="1"/>
          </p:cNvSpPr>
          <p:nvPr>
            <p:ph type="ftr" sz="quarter" idx="11"/>
          </p:nvPr>
        </p:nvSpPr>
        <p:spPr>
          <a:xfrm>
            <a:off x="4038600" y="5731317"/>
            <a:ext cx="4114800" cy="365125"/>
          </a:xfrm>
        </p:spPr>
        <p:txBody>
          <a:bodyPr/>
          <a:lstStyle/>
          <a:p>
            <a:endParaRPr lang="en-US"/>
          </a:p>
        </p:txBody>
      </p:sp>
      <p:sp>
        <p:nvSpPr>
          <p:cNvPr id="15" name="Slide Number Placeholder 3">
            <a:extLst>
              <a:ext uri="{FF2B5EF4-FFF2-40B4-BE49-F238E27FC236}">
                <a16:creationId xmlns:a16="http://schemas.microsoft.com/office/drawing/2014/main" id="{BBB78F24-A552-A72B-744D-6F107AECC030}"/>
              </a:ext>
            </a:extLst>
          </p:cNvPr>
          <p:cNvSpPr>
            <a:spLocks noGrp="1"/>
          </p:cNvSpPr>
          <p:nvPr>
            <p:ph type="sldNum" sz="quarter" idx="12"/>
          </p:nvPr>
        </p:nvSpPr>
        <p:spPr>
          <a:xfrm>
            <a:off x="8610599" y="5731317"/>
            <a:ext cx="3195267" cy="365125"/>
          </a:xfrm>
        </p:spPr>
        <p:txBody>
          <a:bodyPr/>
          <a:lstStyle/>
          <a:p>
            <a:fld id="{1145D13D-8406-BD4B-8A9C-ECEBB7E62332}" type="slidenum">
              <a:rPr lang="en-US" smtClean="0"/>
              <a:t>‹#›</a:t>
            </a:fld>
            <a:endParaRPr lang="en-US"/>
          </a:p>
        </p:txBody>
      </p:sp>
    </p:spTree>
    <p:extLst>
      <p:ext uri="{BB962C8B-B14F-4D97-AF65-F5344CB8AC3E}">
        <p14:creationId xmlns:p14="http://schemas.microsoft.com/office/powerpoint/2010/main" val="25072302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AE353D5-C4FB-798E-BA0F-3907586D3E7F}"/>
              </a:ext>
            </a:extLst>
          </p:cNvPr>
          <p:cNvSpPr>
            <a:spLocks noGrp="1"/>
          </p:cNvSpPr>
          <p:nvPr>
            <p:ph type="ctrTitle" hasCustomPrompt="1"/>
          </p:nvPr>
        </p:nvSpPr>
        <p:spPr>
          <a:xfrm>
            <a:off x="386133" y="278303"/>
            <a:ext cx="9144000" cy="744585"/>
          </a:xfrm>
        </p:spPr>
        <p:txBody>
          <a:bodyPr anchor="b">
            <a:normAutofit/>
          </a:bodyPr>
          <a:lstStyle>
            <a:lvl1pPr algn="l">
              <a:defRPr sz="4000" b="1">
                <a:solidFill>
                  <a:srgbClr val="7D0A1B"/>
                </a:solidFill>
                <a:latin typeface="Arial" panose="020B0604020202020204" pitchFamily="34" charset="0"/>
                <a:cs typeface="Arial" panose="020B0604020202020204" pitchFamily="34" charset="0"/>
              </a:defRPr>
            </a:lvl1pPr>
          </a:lstStyle>
          <a:p>
            <a:r>
              <a:rPr lang="en-US" dirty="0"/>
              <a:t>Title should be Arial Bold 40pt</a:t>
            </a:r>
            <a:endParaRPr lang="en-GB" dirty="0"/>
          </a:p>
        </p:txBody>
      </p:sp>
      <p:sp>
        <p:nvSpPr>
          <p:cNvPr id="7" name="Date Placeholder 1">
            <a:extLst>
              <a:ext uri="{FF2B5EF4-FFF2-40B4-BE49-F238E27FC236}">
                <a16:creationId xmlns:a16="http://schemas.microsoft.com/office/drawing/2014/main" id="{C7D0A93D-DFAB-0B5D-E84C-72B775FD00B4}"/>
              </a:ext>
            </a:extLst>
          </p:cNvPr>
          <p:cNvSpPr>
            <a:spLocks noGrp="1"/>
          </p:cNvSpPr>
          <p:nvPr>
            <p:ph type="dt" sz="half" idx="10"/>
          </p:nvPr>
        </p:nvSpPr>
        <p:spPr>
          <a:xfrm>
            <a:off x="386133" y="5731317"/>
            <a:ext cx="3195267" cy="365125"/>
          </a:xfrm>
        </p:spPr>
        <p:txBody>
          <a:bodyPr/>
          <a:lstStyle/>
          <a:p>
            <a:fld id="{F4D58AFF-2910-6A40-8E89-C10FF5408B01}" type="datetimeFigureOut">
              <a:rPr lang="en-US" smtClean="0"/>
              <a:t>1/30/2025</a:t>
            </a:fld>
            <a:endParaRPr lang="en-US"/>
          </a:p>
        </p:txBody>
      </p:sp>
      <p:sp>
        <p:nvSpPr>
          <p:cNvPr id="8" name="Footer Placeholder 2">
            <a:extLst>
              <a:ext uri="{FF2B5EF4-FFF2-40B4-BE49-F238E27FC236}">
                <a16:creationId xmlns:a16="http://schemas.microsoft.com/office/drawing/2014/main" id="{078DDDE8-0EFB-8377-B3EE-CB1B7604D787}"/>
              </a:ext>
            </a:extLst>
          </p:cNvPr>
          <p:cNvSpPr>
            <a:spLocks noGrp="1"/>
          </p:cNvSpPr>
          <p:nvPr>
            <p:ph type="ftr" sz="quarter" idx="11"/>
          </p:nvPr>
        </p:nvSpPr>
        <p:spPr>
          <a:xfrm>
            <a:off x="4038600" y="5731317"/>
            <a:ext cx="4114800" cy="365125"/>
          </a:xfrm>
        </p:spPr>
        <p:txBody>
          <a:bodyPr/>
          <a:lstStyle/>
          <a:p>
            <a:endParaRPr lang="en-US"/>
          </a:p>
        </p:txBody>
      </p:sp>
      <p:sp>
        <p:nvSpPr>
          <p:cNvPr id="9" name="Slide Number Placeholder 3">
            <a:extLst>
              <a:ext uri="{FF2B5EF4-FFF2-40B4-BE49-F238E27FC236}">
                <a16:creationId xmlns:a16="http://schemas.microsoft.com/office/drawing/2014/main" id="{0E3733AF-FCBB-4E6E-D5EF-BC9FF795F8E8}"/>
              </a:ext>
            </a:extLst>
          </p:cNvPr>
          <p:cNvSpPr>
            <a:spLocks noGrp="1"/>
          </p:cNvSpPr>
          <p:nvPr>
            <p:ph type="sldNum" sz="quarter" idx="12"/>
          </p:nvPr>
        </p:nvSpPr>
        <p:spPr>
          <a:xfrm>
            <a:off x="8610599" y="5731317"/>
            <a:ext cx="3195267" cy="365125"/>
          </a:xfrm>
        </p:spPr>
        <p:txBody>
          <a:bodyPr/>
          <a:lstStyle/>
          <a:p>
            <a:fld id="{1145D13D-8406-BD4B-8A9C-ECEBB7E62332}" type="slidenum">
              <a:rPr lang="en-US" smtClean="0"/>
              <a:t>‹#›</a:t>
            </a:fld>
            <a:endParaRPr lang="en-US"/>
          </a:p>
        </p:txBody>
      </p:sp>
    </p:spTree>
    <p:extLst>
      <p:ext uri="{BB962C8B-B14F-4D97-AF65-F5344CB8AC3E}">
        <p14:creationId xmlns:p14="http://schemas.microsoft.com/office/powerpoint/2010/main" val="8196151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5C7EF8D6-44EC-D869-BEC0-3460C1F55ED6}"/>
              </a:ext>
            </a:extLst>
          </p:cNvPr>
          <p:cNvSpPr>
            <a:spLocks noGrp="1"/>
          </p:cNvSpPr>
          <p:nvPr>
            <p:ph type="ctrTitle" hasCustomPrompt="1"/>
          </p:nvPr>
        </p:nvSpPr>
        <p:spPr>
          <a:xfrm>
            <a:off x="386133" y="278303"/>
            <a:ext cx="9144000" cy="744585"/>
          </a:xfrm>
        </p:spPr>
        <p:txBody>
          <a:bodyPr anchor="b">
            <a:normAutofit/>
          </a:bodyPr>
          <a:lstStyle>
            <a:lvl1pPr algn="l">
              <a:defRPr sz="4000" b="1">
                <a:solidFill>
                  <a:srgbClr val="002060"/>
                </a:solidFill>
                <a:latin typeface="Arial" panose="020B0604020202020204" pitchFamily="34" charset="0"/>
                <a:cs typeface="Arial" panose="020B0604020202020204" pitchFamily="34" charset="0"/>
              </a:defRPr>
            </a:lvl1pPr>
          </a:lstStyle>
          <a:p>
            <a:r>
              <a:rPr lang="en-US" dirty="0"/>
              <a:t>Title should be Arial Bold 40pt</a:t>
            </a:r>
            <a:endParaRPr lang="en-GB" dirty="0"/>
          </a:p>
        </p:txBody>
      </p:sp>
      <p:sp>
        <p:nvSpPr>
          <p:cNvPr id="11" name="Content Placeholder 2">
            <a:extLst>
              <a:ext uri="{FF2B5EF4-FFF2-40B4-BE49-F238E27FC236}">
                <a16:creationId xmlns:a16="http://schemas.microsoft.com/office/drawing/2014/main" id="{729BBBE0-C1DB-02AA-7EBF-47163FB45A05}"/>
              </a:ext>
            </a:extLst>
          </p:cNvPr>
          <p:cNvSpPr>
            <a:spLocks noGrp="1"/>
          </p:cNvSpPr>
          <p:nvPr>
            <p:ph sz="half" idx="1" hasCustomPrompt="1"/>
          </p:nvPr>
        </p:nvSpPr>
        <p:spPr>
          <a:xfrm>
            <a:off x="285541" y="1825625"/>
            <a:ext cx="5181600" cy="3861742"/>
          </a:xfrm>
        </p:spPr>
        <p:txBody>
          <a:bodyPr>
            <a:normAutofit/>
          </a:bodyPr>
          <a:lstStyle>
            <a:lvl1pPr marL="0" indent="0">
              <a:buNone/>
              <a:defRPr sz="2000" baseline="0">
                <a:latin typeface="Arial" panose="020B0604020202020204" pitchFamily="34" charset="0"/>
                <a:cs typeface="Arial" panose="020B0604020202020204" pitchFamily="34" charset="0"/>
              </a:defRPr>
            </a:lvl1pPr>
          </a:lstStyle>
          <a:p>
            <a:pPr lvl="0"/>
            <a:r>
              <a:rPr lang="en-US" dirty="0"/>
              <a:t>Text aligned left</a:t>
            </a:r>
          </a:p>
        </p:txBody>
      </p:sp>
      <p:sp>
        <p:nvSpPr>
          <p:cNvPr id="12" name="Content Placeholder 3">
            <a:extLst>
              <a:ext uri="{FF2B5EF4-FFF2-40B4-BE49-F238E27FC236}">
                <a16:creationId xmlns:a16="http://schemas.microsoft.com/office/drawing/2014/main" id="{C871CBDC-091F-5391-D66C-F7438E8CF429}"/>
              </a:ext>
            </a:extLst>
          </p:cNvPr>
          <p:cNvSpPr>
            <a:spLocks noGrp="1"/>
          </p:cNvSpPr>
          <p:nvPr>
            <p:ph sz="half" idx="2" hasCustomPrompt="1"/>
          </p:nvPr>
        </p:nvSpPr>
        <p:spPr>
          <a:xfrm>
            <a:off x="6051610" y="1825625"/>
            <a:ext cx="5181600" cy="3861742"/>
          </a:xfrm>
        </p:spPr>
        <p:txBody>
          <a:bodyPr>
            <a:normAutofit/>
          </a:bodyPr>
          <a:lstStyle>
            <a:lvl1pPr marL="0" indent="0">
              <a:buNone/>
              <a:defRPr sz="2000">
                <a:latin typeface="Arial" panose="020B0604020202020204" pitchFamily="34" charset="0"/>
                <a:cs typeface="Arial" panose="020B0604020202020204" pitchFamily="34" charset="0"/>
              </a:defRPr>
            </a:lvl1pPr>
          </a:lstStyle>
          <a:p>
            <a:pPr lvl="0"/>
            <a:r>
              <a:rPr lang="en-US" dirty="0"/>
              <a:t>Text aligned left</a:t>
            </a:r>
          </a:p>
        </p:txBody>
      </p:sp>
      <p:sp>
        <p:nvSpPr>
          <p:cNvPr id="13" name="Date Placeholder 1">
            <a:extLst>
              <a:ext uri="{FF2B5EF4-FFF2-40B4-BE49-F238E27FC236}">
                <a16:creationId xmlns:a16="http://schemas.microsoft.com/office/drawing/2014/main" id="{BAC6AE9B-2D05-C9AD-E913-F333D5760EC7}"/>
              </a:ext>
            </a:extLst>
          </p:cNvPr>
          <p:cNvSpPr>
            <a:spLocks noGrp="1"/>
          </p:cNvSpPr>
          <p:nvPr>
            <p:ph type="dt" sz="half" idx="10"/>
          </p:nvPr>
        </p:nvSpPr>
        <p:spPr>
          <a:xfrm>
            <a:off x="386133" y="5731317"/>
            <a:ext cx="3195267" cy="365125"/>
          </a:xfrm>
        </p:spPr>
        <p:txBody>
          <a:bodyPr/>
          <a:lstStyle/>
          <a:p>
            <a:fld id="{F4D58AFF-2910-6A40-8E89-C10FF5408B01}" type="datetimeFigureOut">
              <a:rPr lang="en-US" smtClean="0"/>
              <a:t>1/30/2025</a:t>
            </a:fld>
            <a:endParaRPr lang="en-US"/>
          </a:p>
        </p:txBody>
      </p:sp>
      <p:sp>
        <p:nvSpPr>
          <p:cNvPr id="14" name="Footer Placeholder 2">
            <a:extLst>
              <a:ext uri="{FF2B5EF4-FFF2-40B4-BE49-F238E27FC236}">
                <a16:creationId xmlns:a16="http://schemas.microsoft.com/office/drawing/2014/main" id="{D2EF3E08-6E58-8F5C-476C-055A8FA26C50}"/>
              </a:ext>
            </a:extLst>
          </p:cNvPr>
          <p:cNvSpPr>
            <a:spLocks noGrp="1"/>
          </p:cNvSpPr>
          <p:nvPr>
            <p:ph type="ftr" sz="quarter" idx="11"/>
          </p:nvPr>
        </p:nvSpPr>
        <p:spPr>
          <a:xfrm>
            <a:off x="4038600" y="5731317"/>
            <a:ext cx="4114800" cy="365125"/>
          </a:xfrm>
        </p:spPr>
        <p:txBody>
          <a:bodyPr/>
          <a:lstStyle/>
          <a:p>
            <a:endParaRPr lang="en-US"/>
          </a:p>
        </p:txBody>
      </p:sp>
      <p:sp>
        <p:nvSpPr>
          <p:cNvPr id="15" name="Slide Number Placeholder 3">
            <a:extLst>
              <a:ext uri="{FF2B5EF4-FFF2-40B4-BE49-F238E27FC236}">
                <a16:creationId xmlns:a16="http://schemas.microsoft.com/office/drawing/2014/main" id="{ACFEE898-BFE2-BE2D-2B6C-1B2FC8DE4A30}"/>
              </a:ext>
            </a:extLst>
          </p:cNvPr>
          <p:cNvSpPr>
            <a:spLocks noGrp="1"/>
          </p:cNvSpPr>
          <p:nvPr>
            <p:ph type="sldNum" sz="quarter" idx="12"/>
          </p:nvPr>
        </p:nvSpPr>
        <p:spPr>
          <a:xfrm>
            <a:off x="8610599" y="5731317"/>
            <a:ext cx="3195267" cy="365125"/>
          </a:xfrm>
        </p:spPr>
        <p:txBody>
          <a:bodyPr/>
          <a:lstStyle/>
          <a:p>
            <a:fld id="{1145D13D-8406-BD4B-8A9C-ECEBB7E62332}" type="slidenum">
              <a:rPr lang="en-US" smtClean="0"/>
              <a:t>‹#›</a:t>
            </a:fld>
            <a:endParaRPr lang="en-US"/>
          </a:p>
        </p:txBody>
      </p:sp>
    </p:spTree>
    <p:extLst>
      <p:ext uri="{BB962C8B-B14F-4D97-AF65-F5344CB8AC3E}">
        <p14:creationId xmlns:p14="http://schemas.microsoft.com/office/powerpoint/2010/main" val="28462766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F1EA330-F833-377E-4AB0-3165C864F911}"/>
              </a:ext>
            </a:extLst>
          </p:cNvPr>
          <p:cNvSpPr>
            <a:spLocks noGrp="1"/>
          </p:cNvSpPr>
          <p:nvPr>
            <p:ph type="ctrTitle" hasCustomPrompt="1"/>
          </p:nvPr>
        </p:nvSpPr>
        <p:spPr>
          <a:xfrm>
            <a:off x="386133" y="278303"/>
            <a:ext cx="9144000" cy="744585"/>
          </a:xfrm>
        </p:spPr>
        <p:txBody>
          <a:bodyPr anchor="b">
            <a:normAutofit/>
          </a:bodyPr>
          <a:lstStyle>
            <a:lvl1pPr algn="l">
              <a:defRPr sz="4000" b="1">
                <a:solidFill>
                  <a:srgbClr val="002060"/>
                </a:solidFill>
                <a:latin typeface="Arial" panose="020B0604020202020204" pitchFamily="34" charset="0"/>
                <a:cs typeface="Arial" panose="020B0604020202020204" pitchFamily="34" charset="0"/>
              </a:defRPr>
            </a:lvl1pPr>
          </a:lstStyle>
          <a:p>
            <a:r>
              <a:rPr lang="en-US" dirty="0"/>
              <a:t>Title should be Arial Bold 40pt</a:t>
            </a:r>
            <a:endParaRPr lang="en-GB" dirty="0"/>
          </a:p>
        </p:txBody>
      </p:sp>
      <p:sp>
        <p:nvSpPr>
          <p:cNvPr id="7" name="Date Placeholder 1">
            <a:extLst>
              <a:ext uri="{FF2B5EF4-FFF2-40B4-BE49-F238E27FC236}">
                <a16:creationId xmlns:a16="http://schemas.microsoft.com/office/drawing/2014/main" id="{0E8D7B34-53CD-97CF-BB84-9A1BB83D2DD9}"/>
              </a:ext>
            </a:extLst>
          </p:cNvPr>
          <p:cNvSpPr>
            <a:spLocks noGrp="1"/>
          </p:cNvSpPr>
          <p:nvPr>
            <p:ph type="dt" sz="half" idx="10"/>
          </p:nvPr>
        </p:nvSpPr>
        <p:spPr>
          <a:xfrm>
            <a:off x="386133" y="5731317"/>
            <a:ext cx="3195267" cy="365125"/>
          </a:xfrm>
        </p:spPr>
        <p:txBody>
          <a:bodyPr/>
          <a:lstStyle/>
          <a:p>
            <a:fld id="{F4D58AFF-2910-6A40-8E89-C10FF5408B01}" type="datetimeFigureOut">
              <a:rPr lang="en-US" smtClean="0"/>
              <a:t>1/30/2025</a:t>
            </a:fld>
            <a:endParaRPr lang="en-US"/>
          </a:p>
        </p:txBody>
      </p:sp>
      <p:sp>
        <p:nvSpPr>
          <p:cNvPr id="8" name="Footer Placeholder 2">
            <a:extLst>
              <a:ext uri="{FF2B5EF4-FFF2-40B4-BE49-F238E27FC236}">
                <a16:creationId xmlns:a16="http://schemas.microsoft.com/office/drawing/2014/main" id="{8493B4CB-FD3A-6A54-41B6-34172B1E28DF}"/>
              </a:ext>
            </a:extLst>
          </p:cNvPr>
          <p:cNvSpPr>
            <a:spLocks noGrp="1"/>
          </p:cNvSpPr>
          <p:nvPr>
            <p:ph type="ftr" sz="quarter" idx="11"/>
          </p:nvPr>
        </p:nvSpPr>
        <p:spPr>
          <a:xfrm>
            <a:off x="4038600" y="5731317"/>
            <a:ext cx="4114800" cy="365125"/>
          </a:xfrm>
        </p:spPr>
        <p:txBody>
          <a:bodyPr/>
          <a:lstStyle/>
          <a:p>
            <a:endParaRPr lang="en-US"/>
          </a:p>
        </p:txBody>
      </p:sp>
      <p:sp>
        <p:nvSpPr>
          <p:cNvPr id="9" name="Slide Number Placeholder 3">
            <a:extLst>
              <a:ext uri="{FF2B5EF4-FFF2-40B4-BE49-F238E27FC236}">
                <a16:creationId xmlns:a16="http://schemas.microsoft.com/office/drawing/2014/main" id="{9B5B2E47-BD3E-5669-88C4-1B043D23E692}"/>
              </a:ext>
            </a:extLst>
          </p:cNvPr>
          <p:cNvSpPr>
            <a:spLocks noGrp="1"/>
          </p:cNvSpPr>
          <p:nvPr>
            <p:ph type="sldNum" sz="quarter" idx="12"/>
          </p:nvPr>
        </p:nvSpPr>
        <p:spPr>
          <a:xfrm>
            <a:off x="8610599" y="5731317"/>
            <a:ext cx="3195267" cy="365125"/>
          </a:xfrm>
        </p:spPr>
        <p:txBody>
          <a:bodyPr/>
          <a:lstStyle/>
          <a:p>
            <a:fld id="{1145D13D-8406-BD4B-8A9C-ECEBB7E62332}" type="slidenum">
              <a:rPr lang="en-US" smtClean="0"/>
              <a:t>‹#›</a:t>
            </a:fld>
            <a:endParaRPr lang="en-US"/>
          </a:p>
        </p:txBody>
      </p:sp>
    </p:spTree>
    <p:extLst>
      <p:ext uri="{BB962C8B-B14F-4D97-AF65-F5344CB8AC3E}">
        <p14:creationId xmlns:p14="http://schemas.microsoft.com/office/powerpoint/2010/main" val="2099972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1" name="Content Placeholder 2"/>
          <p:cNvSpPr>
            <a:spLocks noGrp="1"/>
          </p:cNvSpPr>
          <p:nvPr>
            <p:ph sz="half" idx="1" hasCustomPrompt="1"/>
          </p:nvPr>
        </p:nvSpPr>
        <p:spPr>
          <a:xfrm>
            <a:off x="285541" y="1825625"/>
            <a:ext cx="5181600" cy="3861742"/>
          </a:xfrm>
        </p:spPr>
        <p:txBody>
          <a:bodyPr>
            <a:normAutofit/>
          </a:bodyPr>
          <a:lstStyle>
            <a:lvl1pPr marL="0" indent="0">
              <a:buNone/>
              <a:defRPr sz="2000" baseline="0">
                <a:latin typeface="Arial" panose="020B0604020202020204" pitchFamily="34" charset="0"/>
                <a:cs typeface="Arial" panose="020B0604020202020204" pitchFamily="34" charset="0"/>
              </a:defRPr>
            </a:lvl1pPr>
          </a:lstStyle>
          <a:p>
            <a:pPr lvl="0"/>
            <a:r>
              <a:rPr lang="en-US" dirty="0"/>
              <a:t>Text aligned left</a:t>
            </a:r>
          </a:p>
        </p:txBody>
      </p:sp>
      <p:sp>
        <p:nvSpPr>
          <p:cNvPr id="12" name="Content Placeholder 3"/>
          <p:cNvSpPr>
            <a:spLocks noGrp="1"/>
          </p:cNvSpPr>
          <p:nvPr>
            <p:ph sz="half" idx="2" hasCustomPrompt="1"/>
          </p:nvPr>
        </p:nvSpPr>
        <p:spPr>
          <a:xfrm>
            <a:off x="6051610" y="1825625"/>
            <a:ext cx="5181600" cy="3861742"/>
          </a:xfrm>
        </p:spPr>
        <p:txBody>
          <a:bodyPr>
            <a:normAutofit/>
          </a:bodyPr>
          <a:lstStyle>
            <a:lvl1pPr marL="0" indent="0">
              <a:buNone/>
              <a:defRPr sz="2000">
                <a:latin typeface="Arial" panose="020B0604020202020204" pitchFamily="34" charset="0"/>
                <a:cs typeface="Arial" panose="020B0604020202020204" pitchFamily="34" charset="0"/>
              </a:defRPr>
            </a:lvl1pPr>
          </a:lstStyle>
          <a:p>
            <a:pPr lvl="0"/>
            <a:r>
              <a:rPr lang="en-US" dirty="0"/>
              <a:t>Text aligned left</a:t>
            </a:r>
          </a:p>
        </p:txBody>
      </p:sp>
      <p:sp>
        <p:nvSpPr>
          <p:cNvPr id="3" name="Title 1">
            <a:extLst>
              <a:ext uri="{FF2B5EF4-FFF2-40B4-BE49-F238E27FC236}">
                <a16:creationId xmlns:a16="http://schemas.microsoft.com/office/drawing/2014/main" id="{D6043AAD-85AA-6A30-4BAF-1827F2B6BF26}"/>
              </a:ext>
            </a:extLst>
          </p:cNvPr>
          <p:cNvSpPr>
            <a:spLocks noGrp="1"/>
          </p:cNvSpPr>
          <p:nvPr>
            <p:ph type="ctrTitle" hasCustomPrompt="1"/>
          </p:nvPr>
        </p:nvSpPr>
        <p:spPr>
          <a:xfrm>
            <a:off x="396072" y="278303"/>
            <a:ext cx="9144000" cy="744585"/>
          </a:xfrm>
        </p:spPr>
        <p:txBody>
          <a:bodyPr anchor="b">
            <a:normAutofit/>
          </a:bodyPr>
          <a:lstStyle>
            <a:lvl1pPr algn="l">
              <a:defRPr sz="4000" b="1">
                <a:solidFill>
                  <a:srgbClr val="00A09D"/>
                </a:solidFill>
                <a:latin typeface="Arial" panose="020B0604020202020204" pitchFamily="34" charset="0"/>
                <a:cs typeface="Arial" panose="020B0604020202020204" pitchFamily="34" charset="0"/>
              </a:defRPr>
            </a:lvl1pPr>
          </a:lstStyle>
          <a:p>
            <a:r>
              <a:rPr lang="en-US" dirty="0"/>
              <a:t>Title should be Arial Bold 40pt</a:t>
            </a:r>
            <a:endParaRPr lang="en-GB" dirty="0"/>
          </a:p>
        </p:txBody>
      </p:sp>
      <p:sp>
        <p:nvSpPr>
          <p:cNvPr id="2" name="Date Placeholder 1">
            <a:extLst>
              <a:ext uri="{FF2B5EF4-FFF2-40B4-BE49-F238E27FC236}">
                <a16:creationId xmlns:a16="http://schemas.microsoft.com/office/drawing/2014/main" id="{19E521F8-F1C4-719E-9416-2F83B91CE031}"/>
              </a:ext>
            </a:extLst>
          </p:cNvPr>
          <p:cNvSpPr>
            <a:spLocks noGrp="1"/>
          </p:cNvSpPr>
          <p:nvPr>
            <p:ph type="dt" sz="half" idx="10"/>
          </p:nvPr>
        </p:nvSpPr>
        <p:spPr>
          <a:xfrm>
            <a:off x="386133" y="5731317"/>
            <a:ext cx="3195267" cy="365125"/>
          </a:xfrm>
        </p:spPr>
        <p:txBody>
          <a:bodyPr/>
          <a:lstStyle/>
          <a:p>
            <a:fld id="{F4D58AFF-2910-6A40-8E89-C10FF5408B01}" type="datetimeFigureOut">
              <a:rPr lang="en-US" smtClean="0"/>
              <a:t>1/30/2025</a:t>
            </a:fld>
            <a:endParaRPr lang="en-US"/>
          </a:p>
        </p:txBody>
      </p:sp>
      <p:sp>
        <p:nvSpPr>
          <p:cNvPr id="4" name="Footer Placeholder 2">
            <a:extLst>
              <a:ext uri="{FF2B5EF4-FFF2-40B4-BE49-F238E27FC236}">
                <a16:creationId xmlns:a16="http://schemas.microsoft.com/office/drawing/2014/main" id="{5FE3CB80-FEBA-0E06-B748-F57F247952B0}"/>
              </a:ext>
            </a:extLst>
          </p:cNvPr>
          <p:cNvSpPr>
            <a:spLocks noGrp="1"/>
          </p:cNvSpPr>
          <p:nvPr>
            <p:ph type="ftr" sz="quarter" idx="11"/>
          </p:nvPr>
        </p:nvSpPr>
        <p:spPr>
          <a:xfrm>
            <a:off x="4038600" y="5731317"/>
            <a:ext cx="4114800" cy="365125"/>
          </a:xfrm>
        </p:spPr>
        <p:txBody>
          <a:bodyPr/>
          <a:lstStyle/>
          <a:p>
            <a:endParaRPr lang="en-US"/>
          </a:p>
        </p:txBody>
      </p:sp>
      <p:sp>
        <p:nvSpPr>
          <p:cNvPr id="8" name="Slide Number Placeholder 3">
            <a:extLst>
              <a:ext uri="{FF2B5EF4-FFF2-40B4-BE49-F238E27FC236}">
                <a16:creationId xmlns:a16="http://schemas.microsoft.com/office/drawing/2014/main" id="{DD8FCDF1-4FA5-F593-6AC2-B95652F68CE7}"/>
              </a:ext>
            </a:extLst>
          </p:cNvPr>
          <p:cNvSpPr>
            <a:spLocks noGrp="1"/>
          </p:cNvSpPr>
          <p:nvPr>
            <p:ph type="sldNum" sz="quarter" idx="12"/>
          </p:nvPr>
        </p:nvSpPr>
        <p:spPr>
          <a:xfrm>
            <a:off x="8610599" y="5731317"/>
            <a:ext cx="3195267" cy="365125"/>
          </a:xfrm>
        </p:spPr>
        <p:txBody>
          <a:bodyPr/>
          <a:lstStyle/>
          <a:p>
            <a:fld id="{1145D13D-8406-BD4B-8A9C-ECEBB7E62332}" type="slidenum">
              <a:rPr lang="en-US" smtClean="0"/>
              <a:t>‹#›</a:t>
            </a:fld>
            <a:endParaRPr lang="en-US"/>
          </a:p>
        </p:txBody>
      </p:sp>
    </p:spTree>
    <p:extLst>
      <p:ext uri="{BB962C8B-B14F-4D97-AF65-F5344CB8AC3E}">
        <p14:creationId xmlns:p14="http://schemas.microsoft.com/office/powerpoint/2010/main" val="6180802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396072" y="278303"/>
            <a:ext cx="9144000" cy="744585"/>
          </a:xfrm>
        </p:spPr>
        <p:txBody>
          <a:bodyPr anchor="b">
            <a:normAutofit/>
          </a:bodyPr>
          <a:lstStyle>
            <a:lvl1pPr algn="l">
              <a:defRPr sz="4000" b="1">
                <a:solidFill>
                  <a:srgbClr val="59B09F"/>
                </a:solidFill>
                <a:latin typeface="Arial" panose="020B0604020202020204" pitchFamily="34" charset="0"/>
                <a:cs typeface="Arial" panose="020B0604020202020204" pitchFamily="34" charset="0"/>
              </a:defRPr>
            </a:lvl1pPr>
          </a:lstStyle>
          <a:p>
            <a:r>
              <a:rPr lang="en-US" dirty="0"/>
              <a:t>Title should be Arial Bold 40pt</a:t>
            </a:r>
            <a:endParaRPr lang="en-GB" dirty="0"/>
          </a:p>
        </p:txBody>
      </p:sp>
      <p:sp>
        <p:nvSpPr>
          <p:cNvPr id="2" name="Date Placeholder 1">
            <a:extLst>
              <a:ext uri="{FF2B5EF4-FFF2-40B4-BE49-F238E27FC236}">
                <a16:creationId xmlns:a16="http://schemas.microsoft.com/office/drawing/2014/main" id="{78DA1C1C-928F-2CA4-1BA9-ECAEE4A3E095}"/>
              </a:ext>
            </a:extLst>
          </p:cNvPr>
          <p:cNvSpPr>
            <a:spLocks noGrp="1"/>
          </p:cNvSpPr>
          <p:nvPr>
            <p:ph type="dt" sz="half" idx="10"/>
          </p:nvPr>
        </p:nvSpPr>
        <p:spPr>
          <a:xfrm>
            <a:off x="386133" y="5731317"/>
            <a:ext cx="3195267" cy="365125"/>
          </a:xfrm>
        </p:spPr>
        <p:txBody>
          <a:bodyPr/>
          <a:lstStyle/>
          <a:p>
            <a:fld id="{F4D58AFF-2910-6A40-8E89-C10FF5408B01}" type="datetimeFigureOut">
              <a:rPr lang="en-US" smtClean="0"/>
              <a:t>1/30/2025</a:t>
            </a:fld>
            <a:endParaRPr lang="en-US"/>
          </a:p>
        </p:txBody>
      </p:sp>
      <p:sp>
        <p:nvSpPr>
          <p:cNvPr id="7" name="Footer Placeholder 2">
            <a:extLst>
              <a:ext uri="{FF2B5EF4-FFF2-40B4-BE49-F238E27FC236}">
                <a16:creationId xmlns:a16="http://schemas.microsoft.com/office/drawing/2014/main" id="{A8051D5F-76DF-E0CD-25E9-1EDDBDEF3328}"/>
              </a:ext>
            </a:extLst>
          </p:cNvPr>
          <p:cNvSpPr>
            <a:spLocks noGrp="1"/>
          </p:cNvSpPr>
          <p:nvPr>
            <p:ph type="ftr" sz="quarter" idx="11"/>
          </p:nvPr>
        </p:nvSpPr>
        <p:spPr>
          <a:xfrm>
            <a:off x="4038600" y="5731317"/>
            <a:ext cx="4114800" cy="365125"/>
          </a:xfrm>
        </p:spPr>
        <p:txBody>
          <a:bodyPr/>
          <a:lstStyle/>
          <a:p>
            <a:endParaRPr lang="en-US"/>
          </a:p>
        </p:txBody>
      </p:sp>
      <p:sp>
        <p:nvSpPr>
          <p:cNvPr id="8" name="Slide Number Placeholder 3">
            <a:extLst>
              <a:ext uri="{FF2B5EF4-FFF2-40B4-BE49-F238E27FC236}">
                <a16:creationId xmlns:a16="http://schemas.microsoft.com/office/drawing/2014/main" id="{3E590ABB-3313-8534-0546-C76DBC1B12BA}"/>
              </a:ext>
            </a:extLst>
          </p:cNvPr>
          <p:cNvSpPr>
            <a:spLocks noGrp="1"/>
          </p:cNvSpPr>
          <p:nvPr>
            <p:ph type="sldNum" sz="quarter" idx="12"/>
          </p:nvPr>
        </p:nvSpPr>
        <p:spPr>
          <a:xfrm>
            <a:off x="8610599" y="5731317"/>
            <a:ext cx="3195267" cy="365125"/>
          </a:xfrm>
        </p:spPr>
        <p:txBody>
          <a:bodyPr/>
          <a:lstStyle/>
          <a:p>
            <a:fld id="{1145D13D-8406-BD4B-8A9C-ECEBB7E62332}" type="slidenum">
              <a:rPr lang="en-US" smtClean="0"/>
              <a:t>‹#›</a:t>
            </a:fld>
            <a:endParaRPr lang="en-US"/>
          </a:p>
        </p:txBody>
      </p:sp>
    </p:spTree>
    <p:extLst>
      <p:ext uri="{BB962C8B-B14F-4D97-AF65-F5344CB8AC3E}">
        <p14:creationId xmlns:p14="http://schemas.microsoft.com/office/powerpoint/2010/main" val="941830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386133" y="278303"/>
            <a:ext cx="9144000" cy="744585"/>
          </a:xfrm>
        </p:spPr>
        <p:txBody>
          <a:bodyPr anchor="b">
            <a:normAutofit/>
          </a:bodyPr>
          <a:lstStyle>
            <a:lvl1pPr algn="l">
              <a:defRPr sz="4000" b="1">
                <a:solidFill>
                  <a:srgbClr val="006B6F"/>
                </a:solidFill>
                <a:latin typeface="Arial" panose="020B0604020202020204" pitchFamily="34" charset="0"/>
                <a:cs typeface="Arial" panose="020B0604020202020204" pitchFamily="34" charset="0"/>
              </a:defRPr>
            </a:lvl1pPr>
          </a:lstStyle>
          <a:p>
            <a:r>
              <a:rPr lang="en-US" dirty="0"/>
              <a:t>Title should be Arial Bold 40pt</a:t>
            </a:r>
            <a:endParaRPr lang="en-GB" dirty="0"/>
          </a:p>
        </p:txBody>
      </p:sp>
      <p:sp>
        <p:nvSpPr>
          <p:cNvPr id="12" name="Content Placeholder 2"/>
          <p:cNvSpPr>
            <a:spLocks noGrp="1"/>
          </p:cNvSpPr>
          <p:nvPr>
            <p:ph sz="half" idx="1" hasCustomPrompt="1"/>
          </p:nvPr>
        </p:nvSpPr>
        <p:spPr>
          <a:xfrm>
            <a:off x="285541" y="1825625"/>
            <a:ext cx="5181600" cy="3861742"/>
          </a:xfrm>
        </p:spPr>
        <p:txBody>
          <a:bodyPr>
            <a:normAutofit/>
          </a:bodyPr>
          <a:lstStyle>
            <a:lvl1pPr marL="0" indent="0">
              <a:buNone/>
              <a:defRPr sz="2000" baseline="0">
                <a:latin typeface="Arial" panose="020B0604020202020204" pitchFamily="34" charset="0"/>
                <a:cs typeface="Arial" panose="020B0604020202020204" pitchFamily="34" charset="0"/>
              </a:defRPr>
            </a:lvl1pPr>
          </a:lstStyle>
          <a:p>
            <a:pPr lvl="0"/>
            <a:r>
              <a:rPr lang="en-US" dirty="0"/>
              <a:t>Text aligned left</a:t>
            </a:r>
          </a:p>
        </p:txBody>
      </p:sp>
      <p:sp>
        <p:nvSpPr>
          <p:cNvPr id="13" name="Content Placeholder 3"/>
          <p:cNvSpPr>
            <a:spLocks noGrp="1"/>
          </p:cNvSpPr>
          <p:nvPr>
            <p:ph sz="half" idx="2" hasCustomPrompt="1"/>
          </p:nvPr>
        </p:nvSpPr>
        <p:spPr>
          <a:xfrm>
            <a:off x="6051610" y="1825625"/>
            <a:ext cx="5181600" cy="3861742"/>
          </a:xfrm>
        </p:spPr>
        <p:txBody>
          <a:bodyPr>
            <a:normAutofit/>
          </a:bodyPr>
          <a:lstStyle>
            <a:lvl1pPr marL="0" indent="0">
              <a:buNone/>
              <a:defRPr sz="2000">
                <a:latin typeface="Arial" panose="020B0604020202020204" pitchFamily="34" charset="0"/>
                <a:cs typeface="Arial" panose="020B0604020202020204" pitchFamily="34" charset="0"/>
              </a:defRPr>
            </a:lvl1pPr>
          </a:lstStyle>
          <a:p>
            <a:pPr lvl="0"/>
            <a:r>
              <a:rPr lang="en-US" dirty="0"/>
              <a:t>Text aligned left</a:t>
            </a:r>
          </a:p>
        </p:txBody>
      </p:sp>
      <p:sp>
        <p:nvSpPr>
          <p:cNvPr id="2" name="Date Placeholder 1">
            <a:extLst>
              <a:ext uri="{FF2B5EF4-FFF2-40B4-BE49-F238E27FC236}">
                <a16:creationId xmlns:a16="http://schemas.microsoft.com/office/drawing/2014/main" id="{E5A1D8F3-28C8-BD2A-323C-30642BDDD88D}"/>
              </a:ext>
            </a:extLst>
          </p:cNvPr>
          <p:cNvSpPr>
            <a:spLocks noGrp="1"/>
          </p:cNvSpPr>
          <p:nvPr>
            <p:ph type="dt" sz="half" idx="10"/>
          </p:nvPr>
        </p:nvSpPr>
        <p:spPr>
          <a:xfrm>
            <a:off x="386133" y="5731317"/>
            <a:ext cx="3195267" cy="365125"/>
          </a:xfrm>
        </p:spPr>
        <p:txBody>
          <a:bodyPr/>
          <a:lstStyle/>
          <a:p>
            <a:fld id="{F4D58AFF-2910-6A40-8E89-C10FF5408B01}" type="datetimeFigureOut">
              <a:rPr lang="en-US" smtClean="0"/>
              <a:t>1/30/2025</a:t>
            </a:fld>
            <a:endParaRPr lang="en-US"/>
          </a:p>
        </p:txBody>
      </p:sp>
      <p:sp>
        <p:nvSpPr>
          <p:cNvPr id="3" name="Footer Placeholder 2">
            <a:extLst>
              <a:ext uri="{FF2B5EF4-FFF2-40B4-BE49-F238E27FC236}">
                <a16:creationId xmlns:a16="http://schemas.microsoft.com/office/drawing/2014/main" id="{DD620437-DC5C-97CE-FD6F-00CD286C5414}"/>
              </a:ext>
            </a:extLst>
          </p:cNvPr>
          <p:cNvSpPr>
            <a:spLocks noGrp="1"/>
          </p:cNvSpPr>
          <p:nvPr>
            <p:ph type="ftr" sz="quarter" idx="11"/>
          </p:nvPr>
        </p:nvSpPr>
        <p:spPr>
          <a:xfrm>
            <a:off x="4038600" y="5731317"/>
            <a:ext cx="4114800" cy="365125"/>
          </a:xfrm>
        </p:spPr>
        <p:txBody>
          <a:bodyPr/>
          <a:lstStyle/>
          <a:p>
            <a:endParaRPr lang="en-US"/>
          </a:p>
        </p:txBody>
      </p:sp>
      <p:sp>
        <p:nvSpPr>
          <p:cNvPr id="8" name="Slide Number Placeholder 3">
            <a:extLst>
              <a:ext uri="{FF2B5EF4-FFF2-40B4-BE49-F238E27FC236}">
                <a16:creationId xmlns:a16="http://schemas.microsoft.com/office/drawing/2014/main" id="{8C7229F2-85ED-6BF7-8566-32ECB4948679}"/>
              </a:ext>
            </a:extLst>
          </p:cNvPr>
          <p:cNvSpPr>
            <a:spLocks noGrp="1"/>
          </p:cNvSpPr>
          <p:nvPr>
            <p:ph type="sldNum" sz="quarter" idx="12"/>
          </p:nvPr>
        </p:nvSpPr>
        <p:spPr>
          <a:xfrm>
            <a:off x="8610599" y="5731317"/>
            <a:ext cx="3195267" cy="365125"/>
          </a:xfrm>
        </p:spPr>
        <p:txBody>
          <a:bodyPr/>
          <a:lstStyle/>
          <a:p>
            <a:fld id="{1145D13D-8406-BD4B-8A9C-ECEBB7E62332}" type="slidenum">
              <a:rPr lang="en-US" smtClean="0"/>
              <a:t>‹#›</a:t>
            </a:fld>
            <a:endParaRPr lang="en-US"/>
          </a:p>
        </p:txBody>
      </p:sp>
    </p:spTree>
    <p:extLst>
      <p:ext uri="{BB962C8B-B14F-4D97-AF65-F5344CB8AC3E}">
        <p14:creationId xmlns:p14="http://schemas.microsoft.com/office/powerpoint/2010/main" val="23702021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8E47EA4-8B15-4D96-2599-69F66ED881B8}"/>
              </a:ext>
            </a:extLst>
          </p:cNvPr>
          <p:cNvSpPr>
            <a:spLocks noGrp="1"/>
          </p:cNvSpPr>
          <p:nvPr>
            <p:ph type="dt" sz="half" idx="10"/>
          </p:nvPr>
        </p:nvSpPr>
        <p:spPr>
          <a:xfrm>
            <a:off x="386133" y="5731317"/>
            <a:ext cx="3195267" cy="365125"/>
          </a:xfrm>
        </p:spPr>
        <p:txBody>
          <a:bodyPr/>
          <a:lstStyle/>
          <a:p>
            <a:fld id="{F4D58AFF-2910-6A40-8E89-C10FF5408B01}" type="datetimeFigureOut">
              <a:rPr lang="en-US" smtClean="0"/>
              <a:t>1/30/2025</a:t>
            </a:fld>
            <a:endParaRPr lang="en-US"/>
          </a:p>
        </p:txBody>
      </p:sp>
      <p:sp>
        <p:nvSpPr>
          <p:cNvPr id="7" name="Footer Placeholder 2">
            <a:extLst>
              <a:ext uri="{FF2B5EF4-FFF2-40B4-BE49-F238E27FC236}">
                <a16:creationId xmlns:a16="http://schemas.microsoft.com/office/drawing/2014/main" id="{CCDEE289-92C0-1262-E7D1-21CE8DF1555F}"/>
              </a:ext>
            </a:extLst>
          </p:cNvPr>
          <p:cNvSpPr>
            <a:spLocks noGrp="1"/>
          </p:cNvSpPr>
          <p:nvPr>
            <p:ph type="ftr" sz="quarter" idx="11"/>
          </p:nvPr>
        </p:nvSpPr>
        <p:spPr>
          <a:xfrm>
            <a:off x="4038600" y="5731317"/>
            <a:ext cx="4114800" cy="365125"/>
          </a:xfrm>
        </p:spPr>
        <p:txBody>
          <a:bodyPr/>
          <a:lstStyle/>
          <a:p>
            <a:endParaRPr lang="en-US"/>
          </a:p>
        </p:txBody>
      </p:sp>
      <p:sp>
        <p:nvSpPr>
          <p:cNvPr id="8" name="Slide Number Placeholder 3">
            <a:extLst>
              <a:ext uri="{FF2B5EF4-FFF2-40B4-BE49-F238E27FC236}">
                <a16:creationId xmlns:a16="http://schemas.microsoft.com/office/drawing/2014/main" id="{1F536249-6254-9324-FF6C-1E40D730E89F}"/>
              </a:ext>
            </a:extLst>
          </p:cNvPr>
          <p:cNvSpPr>
            <a:spLocks noGrp="1"/>
          </p:cNvSpPr>
          <p:nvPr>
            <p:ph type="sldNum" sz="quarter" idx="12"/>
          </p:nvPr>
        </p:nvSpPr>
        <p:spPr>
          <a:xfrm>
            <a:off x="8610599" y="5731317"/>
            <a:ext cx="3195267" cy="365125"/>
          </a:xfrm>
        </p:spPr>
        <p:txBody>
          <a:bodyPr/>
          <a:lstStyle/>
          <a:p>
            <a:fld id="{1145D13D-8406-BD4B-8A9C-ECEBB7E62332}" type="slidenum">
              <a:rPr lang="en-US" smtClean="0"/>
              <a:t>‹#›</a:t>
            </a:fld>
            <a:endParaRPr lang="en-US"/>
          </a:p>
        </p:txBody>
      </p:sp>
      <p:sp>
        <p:nvSpPr>
          <p:cNvPr id="3" name="Title 1">
            <a:extLst>
              <a:ext uri="{FF2B5EF4-FFF2-40B4-BE49-F238E27FC236}">
                <a16:creationId xmlns:a16="http://schemas.microsoft.com/office/drawing/2014/main" id="{BC09A43F-F1D3-EC32-B21E-0E7517C47343}"/>
              </a:ext>
            </a:extLst>
          </p:cNvPr>
          <p:cNvSpPr>
            <a:spLocks noGrp="1"/>
          </p:cNvSpPr>
          <p:nvPr>
            <p:ph type="ctrTitle" hasCustomPrompt="1"/>
          </p:nvPr>
        </p:nvSpPr>
        <p:spPr>
          <a:xfrm>
            <a:off x="386133" y="278303"/>
            <a:ext cx="9144000" cy="744585"/>
          </a:xfrm>
        </p:spPr>
        <p:txBody>
          <a:bodyPr anchor="b">
            <a:normAutofit/>
          </a:bodyPr>
          <a:lstStyle>
            <a:lvl1pPr algn="l">
              <a:defRPr sz="4000" b="1">
                <a:solidFill>
                  <a:srgbClr val="006B6F"/>
                </a:solidFill>
                <a:latin typeface="Arial" panose="020B0604020202020204" pitchFamily="34" charset="0"/>
                <a:cs typeface="Arial" panose="020B0604020202020204" pitchFamily="34" charset="0"/>
              </a:defRPr>
            </a:lvl1pPr>
          </a:lstStyle>
          <a:p>
            <a:r>
              <a:rPr lang="en-US" dirty="0"/>
              <a:t>Title should be Arial Bold 40pt</a:t>
            </a:r>
            <a:endParaRPr lang="en-GB" dirty="0"/>
          </a:p>
        </p:txBody>
      </p:sp>
    </p:spTree>
    <p:extLst>
      <p:ext uri="{BB962C8B-B14F-4D97-AF65-F5344CB8AC3E}">
        <p14:creationId xmlns:p14="http://schemas.microsoft.com/office/powerpoint/2010/main" val="3311311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346377" y="258425"/>
            <a:ext cx="9144000" cy="744585"/>
          </a:xfrm>
        </p:spPr>
        <p:txBody>
          <a:bodyPr anchor="b">
            <a:normAutofit/>
          </a:bodyPr>
          <a:lstStyle>
            <a:lvl1pPr algn="l">
              <a:defRPr sz="4000" b="1">
                <a:solidFill>
                  <a:schemeClr val="bg1"/>
                </a:solidFill>
                <a:latin typeface="Arial" panose="020B0604020202020204" pitchFamily="34" charset="0"/>
                <a:cs typeface="Arial" panose="020B0604020202020204" pitchFamily="34" charset="0"/>
              </a:defRPr>
            </a:lvl1pPr>
          </a:lstStyle>
          <a:p>
            <a:r>
              <a:rPr lang="en-US" dirty="0"/>
              <a:t>Title should be Arial Bold 40pt</a:t>
            </a:r>
            <a:endParaRPr lang="en-GB" dirty="0"/>
          </a:p>
        </p:txBody>
      </p:sp>
      <p:sp>
        <p:nvSpPr>
          <p:cNvPr id="12" name="Content Placeholder 2"/>
          <p:cNvSpPr>
            <a:spLocks noGrp="1"/>
          </p:cNvSpPr>
          <p:nvPr>
            <p:ph sz="half" idx="1" hasCustomPrompt="1"/>
          </p:nvPr>
        </p:nvSpPr>
        <p:spPr>
          <a:xfrm>
            <a:off x="285541" y="1825625"/>
            <a:ext cx="5181600" cy="3861742"/>
          </a:xfrm>
        </p:spPr>
        <p:txBody>
          <a:bodyPr>
            <a:normAutofit/>
          </a:bodyPr>
          <a:lstStyle>
            <a:lvl1pPr marL="0" indent="0">
              <a:buNone/>
              <a:defRPr sz="2000" baseline="0">
                <a:solidFill>
                  <a:schemeClr val="bg1"/>
                </a:solidFill>
                <a:latin typeface="Arial" panose="020B0604020202020204" pitchFamily="34" charset="0"/>
                <a:cs typeface="Arial" panose="020B0604020202020204" pitchFamily="34" charset="0"/>
              </a:defRPr>
            </a:lvl1pPr>
          </a:lstStyle>
          <a:p>
            <a:pPr lvl="0"/>
            <a:r>
              <a:rPr lang="en-US" dirty="0"/>
              <a:t>Text aligned left</a:t>
            </a:r>
          </a:p>
        </p:txBody>
      </p:sp>
      <p:sp>
        <p:nvSpPr>
          <p:cNvPr id="13" name="Content Placeholder 3"/>
          <p:cNvSpPr>
            <a:spLocks noGrp="1"/>
          </p:cNvSpPr>
          <p:nvPr>
            <p:ph sz="half" idx="2" hasCustomPrompt="1"/>
          </p:nvPr>
        </p:nvSpPr>
        <p:spPr>
          <a:xfrm>
            <a:off x="6051610" y="1825625"/>
            <a:ext cx="5181600" cy="3861742"/>
          </a:xfrm>
        </p:spPr>
        <p:txBody>
          <a:bodyPr>
            <a:normAutofit/>
          </a:bodyPr>
          <a:lstStyle>
            <a:lvl1pPr marL="0" indent="0">
              <a:buNone/>
              <a:defRPr sz="2000">
                <a:solidFill>
                  <a:schemeClr val="bg1"/>
                </a:solidFill>
                <a:latin typeface="Arial" panose="020B0604020202020204" pitchFamily="34" charset="0"/>
                <a:cs typeface="Arial" panose="020B0604020202020204" pitchFamily="34" charset="0"/>
              </a:defRPr>
            </a:lvl1pPr>
          </a:lstStyle>
          <a:p>
            <a:pPr lvl="0"/>
            <a:r>
              <a:rPr lang="en-US" dirty="0"/>
              <a:t>Text aligned left</a:t>
            </a:r>
          </a:p>
        </p:txBody>
      </p:sp>
      <p:sp>
        <p:nvSpPr>
          <p:cNvPr id="2" name="Date Placeholder 1">
            <a:extLst>
              <a:ext uri="{FF2B5EF4-FFF2-40B4-BE49-F238E27FC236}">
                <a16:creationId xmlns:a16="http://schemas.microsoft.com/office/drawing/2014/main" id="{B38C3AEE-DBB6-43A9-48B4-E0445F76639A}"/>
              </a:ext>
            </a:extLst>
          </p:cNvPr>
          <p:cNvSpPr>
            <a:spLocks noGrp="1"/>
          </p:cNvSpPr>
          <p:nvPr>
            <p:ph type="dt" sz="half" idx="10"/>
          </p:nvPr>
        </p:nvSpPr>
        <p:spPr>
          <a:xfrm>
            <a:off x="386133" y="5731317"/>
            <a:ext cx="3195267" cy="365125"/>
          </a:xfrm>
        </p:spPr>
        <p:txBody>
          <a:bodyPr/>
          <a:lstStyle/>
          <a:p>
            <a:fld id="{F4D58AFF-2910-6A40-8E89-C10FF5408B01}" type="datetimeFigureOut">
              <a:rPr lang="en-US" smtClean="0"/>
              <a:t>1/30/2025</a:t>
            </a:fld>
            <a:endParaRPr lang="en-US"/>
          </a:p>
        </p:txBody>
      </p:sp>
      <p:sp>
        <p:nvSpPr>
          <p:cNvPr id="3" name="Footer Placeholder 2">
            <a:extLst>
              <a:ext uri="{FF2B5EF4-FFF2-40B4-BE49-F238E27FC236}">
                <a16:creationId xmlns:a16="http://schemas.microsoft.com/office/drawing/2014/main" id="{7AB5FCC7-113F-B2C3-4A45-798841478296}"/>
              </a:ext>
            </a:extLst>
          </p:cNvPr>
          <p:cNvSpPr>
            <a:spLocks noGrp="1"/>
          </p:cNvSpPr>
          <p:nvPr>
            <p:ph type="ftr" sz="quarter" idx="11"/>
          </p:nvPr>
        </p:nvSpPr>
        <p:spPr>
          <a:xfrm>
            <a:off x="4038600" y="5731317"/>
            <a:ext cx="4114800" cy="365125"/>
          </a:xfrm>
        </p:spPr>
        <p:txBody>
          <a:bodyPr/>
          <a:lstStyle/>
          <a:p>
            <a:endParaRPr lang="en-US"/>
          </a:p>
        </p:txBody>
      </p:sp>
      <p:sp>
        <p:nvSpPr>
          <p:cNvPr id="8" name="Slide Number Placeholder 3">
            <a:extLst>
              <a:ext uri="{FF2B5EF4-FFF2-40B4-BE49-F238E27FC236}">
                <a16:creationId xmlns:a16="http://schemas.microsoft.com/office/drawing/2014/main" id="{8BD3BBC0-71C2-254C-3C9C-DD3F2C905A82}"/>
              </a:ext>
            </a:extLst>
          </p:cNvPr>
          <p:cNvSpPr>
            <a:spLocks noGrp="1"/>
          </p:cNvSpPr>
          <p:nvPr>
            <p:ph type="sldNum" sz="quarter" idx="12"/>
          </p:nvPr>
        </p:nvSpPr>
        <p:spPr>
          <a:xfrm>
            <a:off x="8610599" y="5731317"/>
            <a:ext cx="3195267" cy="365125"/>
          </a:xfrm>
        </p:spPr>
        <p:txBody>
          <a:bodyPr/>
          <a:lstStyle/>
          <a:p>
            <a:fld id="{1145D13D-8406-BD4B-8A9C-ECEBB7E62332}" type="slidenum">
              <a:rPr lang="en-US" smtClean="0"/>
              <a:t>‹#›</a:t>
            </a:fld>
            <a:endParaRPr lang="en-US"/>
          </a:p>
        </p:txBody>
      </p:sp>
    </p:spTree>
    <p:extLst>
      <p:ext uri="{BB962C8B-B14F-4D97-AF65-F5344CB8AC3E}">
        <p14:creationId xmlns:p14="http://schemas.microsoft.com/office/powerpoint/2010/main" val="36410916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344742" y="2940479"/>
            <a:ext cx="11611906" cy="744585"/>
          </a:xfrm>
        </p:spPr>
        <p:txBody>
          <a:bodyPr anchor="b">
            <a:normAutofit/>
          </a:bodyPr>
          <a:lstStyle>
            <a:lvl1pPr algn="l">
              <a:defRPr sz="4000" b="1">
                <a:solidFill>
                  <a:schemeClr val="bg1"/>
                </a:solidFill>
                <a:latin typeface="Arial" panose="020B0604020202020204" pitchFamily="34" charset="0"/>
                <a:cs typeface="Arial" panose="020B0604020202020204" pitchFamily="34" charset="0"/>
              </a:defRPr>
            </a:lvl1pPr>
          </a:lstStyle>
          <a:p>
            <a:r>
              <a:rPr lang="en-US" dirty="0"/>
              <a:t>Title on cover should be Arial Bold 40pt</a:t>
            </a:r>
            <a:endParaRPr lang="en-US" noProof="0" dirty="0"/>
          </a:p>
        </p:txBody>
      </p:sp>
      <p:sp>
        <p:nvSpPr>
          <p:cNvPr id="2" name="Date Placeholder 1">
            <a:extLst>
              <a:ext uri="{FF2B5EF4-FFF2-40B4-BE49-F238E27FC236}">
                <a16:creationId xmlns:a16="http://schemas.microsoft.com/office/drawing/2014/main" id="{5E9C9BF2-DA83-036B-9B26-2514B606BFE4}"/>
              </a:ext>
            </a:extLst>
          </p:cNvPr>
          <p:cNvSpPr>
            <a:spLocks noGrp="1"/>
          </p:cNvSpPr>
          <p:nvPr>
            <p:ph type="dt" sz="half" idx="10"/>
          </p:nvPr>
        </p:nvSpPr>
        <p:spPr>
          <a:xfrm>
            <a:off x="386133" y="5731317"/>
            <a:ext cx="3195267" cy="365125"/>
          </a:xfrm>
        </p:spPr>
        <p:txBody>
          <a:bodyPr/>
          <a:lstStyle/>
          <a:p>
            <a:fld id="{F4D58AFF-2910-6A40-8E89-C10FF5408B01}" type="datetimeFigureOut">
              <a:rPr lang="en-US" smtClean="0"/>
              <a:t>1/30/2025</a:t>
            </a:fld>
            <a:endParaRPr lang="en-US"/>
          </a:p>
        </p:txBody>
      </p:sp>
      <p:sp>
        <p:nvSpPr>
          <p:cNvPr id="7" name="Footer Placeholder 2">
            <a:extLst>
              <a:ext uri="{FF2B5EF4-FFF2-40B4-BE49-F238E27FC236}">
                <a16:creationId xmlns:a16="http://schemas.microsoft.com/office/drawing/2014/main" id="{38CBA4C7-EDEC-8500-075E-1F25D19C32E5}"/>
              </a:ext>
            </a:extLst>
          </p:cNvPr>
          <p:cNvSpPr>
            <a:spLocks noGrp="1"/>
          </p:cNvSpPr>
          <p:nvPr>
            <p:ph type="ftr" sz="quarter" idx="11"/>
          </p:nvPr>
        </p:nvSpPr>
        <p:spPr>
          <a:xfrm>
            <a:off x="4038600" y="5731317"/>
            <a:ext cx="4114800" cy="365125"/>
          </a:xfrm>
        </p:spPr>
        <p:txBody>
          <a:bodyPr/>
          <a:lstStyle/>
          <a:p>
            <a:endParaRPr lang="en-US"/>
          </a:p>
        </p:txBody>
      </p:sp>
      <p:sp>
        <p:nvSpPr>
          <p:cNvPr id="8" name="Slide Number Placeholder 3">
            <a:extLst>
              <a:ext uri="{FF2B5EF4-FFF2-40B4-BE49-F238E27FC236}">
                <a16:creationId xmlns:a16="http://schemas.microsoft.com/office/drawing/2014/main" id="{6AD76559-B111-9980-59CB-6F09451E36C1}"/>
              </a:ext>
            </a:extLst>
          </p:cNvPr>
          <p:cNvSpPr>
            <a:spLocks noGrp="1"/>
          </p:cNvSpPr>
          <p:nvPr>
            <p:ph type="sldNum" sz="quarter" idx="12"/>
          </p:nvPr>
        </p:nvSpPr>
        <p:spPr>
          <a:xfrm>
            <a:off x="8610599" y="5731317"/>
            <a:ext cx="3195267" cy="365125"/>
          </a:xfrm>
        </p:spPr>
        <p:txBody>
          <a:bodyPr/>
          <a:lstStyle/>
          <a:p>
            <a:fld id="{1145D13D-8406-BD4B-8A9C-ECEBB7E62332}" type="slidenum">
              <a:rPr lang="en-US" smtClean="0"/>
              <a:t>‹#›</a:t>
            </a:fld>
            <a:endParaRPr lang="en-US"/>
          </a:p>
        </p:txBody>
      </p:sp>
    </p:spTree>
    <p:extLst>
      <p:ext uri="{BB962C8B-B14F-4D97-AF65-F5344CB8AC3E}">
        <p14:creationId xmlns:p14="http://schemas.microsoft.com/office/powerpoint/2010/main" val="31408282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396072" y="278303"/>
            <a:ext cx="9144000" cy="744585"/>
          </a:xfrm>
        </p:spPr>
        <p:txBody>
          <a:bodyPr anchor="b">
            <a:normAutofit/>
          </a:bodyPr>
          <a:lstStyle>
            <a:lvl1pPr algn="l">
              <a:defRPr sz="4000" b="1">
                <a:solidFill>
                  <a:schemeClr val="bg1"/>
                </a:solidFill>
                <a:latin typeface="Arial" panose="020B0604020202020204" pitchFamily="34" charset="0"/>
                <a:cs typeface="Arial" panose="020B0604020202020204" pitchFamily="34" charset="0"/>
              </a:defRPr>
            </a:lvl1pPr>
          </a:lstStyle>
          <a:p>
            <a:r>
              <a:rPr lang="en-US" dirty="0"/>
              <a:t>Title should be Arial Bold 40pt</a:t>
            </a:r>
            <a:endParaRPr lang="en-GB" dirty="0"/>
          </a:p>
        </p:txBody>
      </p:sp>
      <p:sp>
        <p:nvSpPr>
          <p:cNvPr id="12" name="Content Placeholder 2"/>
          <p:cNvSpPr>
            <a:spLocks noGrp="1"/>
          </p:cNvSpPr>
          <p:nvPr>
            <p:ph sz="half" idx="1" hasCustomPrompt="1"/>
          </p:nvPr>
        </p:nvSpPr>
        <p:spPr>
          <a:xfrm>
            <a:off x="285541" y="1825625"/>
            <a:ext cx="5181600" cy="3861742"/>
          </a:xfrm>
        </p:spPr>
        <p:txBody>
          <a:bodyPr>
            <a:normAutofit/>
          </a:bodyPr>
          <a:lstStyle>
            <a:lvl1pPr marL="0" indent="0">
              <a:buNone/>
              <a:defRPr sz="2000" baseline="0">
                <a:solidFill>
                  <a:schemeClr val="bg1">
                    <a:lumMod val="95000"/>
                  </a:schemeClr>
                </a:solidFill>
                <a:latin typeface="Arial" panose="020B0604020202020204" pitchFamily="34" charset="0"/>
                <a:cs typeface="Arial" panose="020B0604020202020204" pitchFamily="34" charset="0"/>
              </a:defRPr>
            </a:lvl1pPr>
          </a:lstStyle>
          <a:p>
            <a:pPr lvl="0"/>
            <a:r>
              <a:rPr lang="en-US" dirty="0"/>
              <a:t>Text aligned left</a:t>
            </a:r>
          </a:p>
        </p:txBody>
      </p:sp>
      <p:sp>
        <p:nvSpPr>
          <p:cNvPr id="13" name="Content Placeholder 3"/>
          <p:cNvSpPr>
            <a:spLocks noGrp="1"/>
          </p:cNvSpPr>
          <p:nvPr>
            <p:ph sz="half" idx="2" hasCustomPrompt="1"/>
          </p:nvPr>
        </p:nvSpPr>
        <p:spPr>
          <a:xfrm>
            <a:off x="6051610" y="1825625"/>
            <a:ext cx="5181600" cy="3861742"/>
          </a:xfrm>
        </p:spPr>
        <p:txBody>
          <a:bodyPr>
            <a:normAutofit/>
          </a:bodyPr>
          <a:lstStyle>
            <a:lvl1pPr marL="0" indent="0">
              <a:buNone/>
              <a:defRPr sz="2000">
                <a:solidFill>
                  <a:schemeClr val="bg1"/>
                </a:solidFill>
                <a:latin typeface="Arial" panose="020B0604020202020204" pitchFamily="34" charset="0"/>
                <a:cs typeface="Arial" panose="020B0604020202020204" pitchFamily="34" charset="0"/>
              </a:defRPr>
            </a:lvl1pPr>
          </a:lstStyle>
          <a:p>
            <a:pPr lvl="0"/>
            <a:r>
              <a:rPr lang="en-US" dirty="0"/>
              <a:t>Text aligned left</a:t>
            </a:r>
          </a:p>
        </p:txBody>
      </p:sp>
      <p:sp>
        <p:nvSpPr>
          <p:cNvPr id="2" name="Date Placeholder 1">
            <a:extLst>
              <a:ext uri="{FF2B5EF4-FFF2-40B4-BE49-F238E27FC236}">
                <a16:creationId xmlns:a16="http://schemas.microsoft.com/office/drawing/2014/main" id="{2D0D90C3-23F5-9B1E-2F02-1900A3632B74}"/>
              </a:ext>
            </a:extLst>
          </p:cNvPr>
          <p:cNvSpPr>
            <a:spLocks noGrp="1"/>
          </p:cNvSpPr>
          <p:nvPr>
            <p:ph type="dt" sz="half" idx="10"/>
          </p:nvPr>
        </p:nvSpPr>
        <p:spPr>
          <a:xfrm>
            <a:off x="386133" y="5731317"/>
            <a:ext cx="3195267" cy="365125"/>
          </a:xfrm>
        </p:spPr>
        <p:txBody>
          <a:bodyPr/>
          <a:lstStyle/>
          <a:p>
            <a:fld id="{F4D58AFF-2910-6A40-8E89-C10FF5408B01}" type="datetimeFigureOut">
              <a:rPr lang="en-US" smtClean="0"/>
              <a:t>1/30/2025</a:t>
            </a:fld>
            <a:endParaRPr lang="en-US"/>
          </a:p>
        </p:txBody>
      </p:sp>
      <p:sp>
        <p:nvSpPr>
          <p:cNvPr id="3" name="Footer Placeholder 2">
            <a:extLst>
              <a:ext uri="{FF2B5EF4-FFF2-40B4-BE49-F238E27FC236}">
                <a16:creationId xmlns:a16="http://schemas.microsoft.com/office/drawing/2014/main" id="{C38DE632-7341-00B7-AABC-DB776F00C6DD}"/>
              </a:ext>
            </a:extLst>
          </p:cNvPr>
          <p:cNvSpPr>
            <a:spLocks noGrp="1"/>
          </p:cNvSpPr>
          <p:nvPr>
            <p:ph type="ftr" sz="quarter" idx="11"/>
          </p:nvPr>
        </p:nvSpPr>
        <p:spPr>
          <a:xfrm>
            <a:off x="4038600" y="5731317"/>
            <a:ext cx="4114800" cy="365125"/>
          </a:xfrm>
        </p:spPr>
        <p:txBody>
          <a:bodyPr/>
          <a:lstStyle/>
          <a:p>
            <a:endParaRPr lang="en-US"/>
          </a:p>
        </p:txBody>
      </p:sp>
      <p:sp>
        <p:nvSpPr>
          <p:cNvPr id="8" name="Slide Number Placeholder 3">
            <a:extLst>
              <a:ext uri="{FF2B5EF4-FFF2-40B4-BE49-F238E27FC236}">
                <a16:creationId xmlns:a16="http://schemas.microsoft.com/office/drawing/2014/main" id="{B6F0B2B1-67D5-1CBF-DA47-E7992306F41C}"/>
              </a:ext>
            </a:extLst>
          </p:cNvPr>
          <p:cNvSpPr>
            <a:spLocks noGrp="1"/>
          </p:cNvSpPr>
          <p:nvPr>
            <p:ph type="sldNum" sz="quarter" idx="12"/>
          </p:nvPr>
        </p:nvSpPr>
        <p:spPr>
          <a:xfrm>
            <a:off x="8610599" y="5731317"/>
            <a:ext cx="3195267" cy="365125"/>
          </a:xfrm>
        </p:spPr>
        <p:txBody>
          <a:bodyPr/>
          <a:lstStyle/>
          <a:p>
            <a:fld id="{1145D13D-8406-BD4B-8A9C-ECEBB7E62332}" type="slidenum">
              <a:rPr lang="en-US" smtClean="0"/>
              <a:t>‹#›</a:t>
            </a:fld>
            <a:endParaRPr lang="en-US"/>
          </a:p>
        </p:txBody>
      </p:sp>
    </p:spTree>
    <p:extLst>
      <p:ext uri="{BB962C8B-B14F-4D97-AF65-F5344CB8AC3E}">
        <p14:creationId xmlns:p14="http://schemas.microsoft.com/office/powerpoint/2010/main" val="316790832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_rels/slideMaster10.xml.rels><?xml version="1.0" encoding="UTF-8" standalone="yes"?>
<Relationships xmlns="http://schemas.openxmlformats.org/package/2006/relationships"><Relationship Id="rId3" Type="http://schemas.openxmlformats.org/officeDocument/2006/relationships/theme" Target="../theme/theme10.xml"/><Relationship Id="rId2" Type="http://schemas.openxmlformats.org/officeDocument/2006/relationships/slideLayout" Target="../slideLayouts/slideLayout20.xml"/><Relationship Id="rId1" Type="http://schemas.openxmlformats.org/officeDocument/2006/relationships/slideLayout" Target="../slideLayouts/slideLayout19.xml"/><Relationship Id="rId4" Type="http://schemas.openxmlformats.org/officeDocument/2006/relationships/image" Target="../media/image10.jpeg"/></Relationships>
</file>

<file path=ppt/slideMasters/_rels/slideMaster11.xml.rels><?xml version="1.0" encoding="UTF-8" standalone="yes"?>
<Relationships xmlns="http://schemas.openxmlformats.org/package/2006/relationships"><Relationship Id="rId3" Type="http://schemas.openxmlformats.org/officeDocument/2006/relationships/theme" Target="../theme/theme11.xml"/><Relationship Id="rId2" Type="http://schemas.openxmlformats.org/officeDocument/2006/relationships/slideLayout" Target="../slideLayouts/slideLayout22.xml"/><Relationship Id="rId1" Type="http://schemas.openxmlformats.org/officeDocument/2006/relationships/slideLayout" Target="../slideLayouts/slideLayout21.xml"/><Relationship Id="rId4" Type="http://schemas.openxmlformats.org/officeDocument/2006/relationships/image" Target="../media/image11.jpeg"/></Relationships>
</file>

<file path=ppt/slideMasters/_rels/slideMaster12.xml.rels><?xml version="1.0" encoding="UTF-8" standalone="yes"?>
<Relationships xmlns="http://schemas.openxmlformats.org/package/2006/relationships"><Relationship Id="rId3" Type="http://schemas.openxmlformats.org/officeDocument/2006/relationships/theme" Target="../theme/theme12.xml"/><Relationship Id="rId2" Type="http://schemas.openxmlformats.org/officeDocument/2006/relationships/slideLayout" Target="../slideLayouts/slideLayout24.xml"/><Relationship Id="rId1" Type="http://schemas.openxmlformats.org/officeDocument/2006/relationships/slideLayout" Target="../slideLayouts/slideLayout23.xml"/><Relationship Id="rId4" Type="http://schemas.openxmlformats.org/officeDocument/2006/relationships/image" Target="../media/image12.jpe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 Id="rId4" Type="http://schemas.openxmlformats.org/officeDocument/2006/relationships/image" Target="../media/image3.jpe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8.xml"/><Relationship Id="rId1" Type="http://schemas.openxmlformats.org/officeDocument/2006/relationships/slideLayout" Target="../slideLayouts/slideLayout7.xml"/><Relationship Id="rId4" Type="http://schemas.openxmlformats.org/officeDocument/2006/relationships/image" Target="../media/image4.jpeg"/></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10.xml"/><Relationship Id="rId1" Type="http://schemas.openxmlformats.org/officeDocument/2006/relationships/slideLayout" Target="../slideLayouts/slideLayout9.xml"/><Relationship Id="rId4" Type="http://schemas.openxmlformats.org/officeDocument/2006/relationships/image" Target="../media/image5.jpeg"/></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12.xml"/><Relationship Id="rId1" Type="http://schemas.openxmlformats.org/officeDocument/2006/relationships/slideLayout" Target="../slideLayouts/slideLayout11.xml"/><Relationship Id="rId4" Type="http://schemas.openxmlformats.org/officeDocument/2006/relationships/image" Target="../media/image6.jpeg"/></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image" Target="../media/image7.jpeg"/></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16.xml"/><Relationship Id="rId1" Type="http://schemas.openxmlformats.org/officeDocument/2006/relationships/slideLayout" Target="../slideLayouts/slideLayout15.xml"/><Relationship Id="rId4" Type="http://schemas.openxmlformats.org/officeDocument/2006/relationships/image" Target="../media/image8.jpeg"/></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4" Type="http://schemas.openxmlformats.org/officeDocument/2006/relationships/image" Target="../media/image9.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42A83C-8322-4C00-A71E-4CA52811DAAF}" type="datetimeFigureOut">
              <a:rPr lang="en-GB" smtClean="0"/>
              <a:t>30/01/2025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22C651-F346-4B05-B65D-2D5AA18D30C3}" type="slidenum">
              <a:rPr lang="en-GB" smtClean="0"/>
              <a:t>‹#›</a:t>
            </a:fld>
            <a:endParaRPr lang="en-GB"/>
          </a:p>
        </p:txBody>
      </p:sp>
      <p:pic>
        <p:nvPicPr>
          <p:cNvPr id="8" name="Picture 7" descr="A blue background with white text&#10;&#10;Description automatically generated">
            <a:extLst>
              <a:ext uri="{FF2B5EF4-FFF2-40B4-BE49-F238E27FC236}">
                <a16:creationId xmlns:a16="http://schemas.microsoft.com/office/drawing/2014/main" id="{A727D01C-2EA0-F3BD-A931-C3D803CC2B6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 y="7188"/>
            <a:ext cx="12204809" cy="6850812"/>
          </a:xfrm>
          <a:prstGeom prst="rect">
            <a:avLst/>
          </a:prstGeom>
        </p:spPr>
      </p:pic>
    </p:spTree>
    <p:extLst>
      <p:ext uri="{BB962C8B-B14F-4D97-AF65-F5344CB8AC3E}">
        <p14:creationId xmlns:p14="http://schemas.microsoft.com/office/powerpoint/2010/main" val="2088557219"/>
      </p:ext>
    </p:extLst>
  </p:cSld>
  <p:clrMap bg1="lt1" tx1="dk1" bg2="lt2" tx2="dk2" accent1="accent1" accent2="accent2" accent3="accent3" accent4="accent4" accent5="accent5" accent6="accent6" hlink="hlink" folHlink="folHlink"/>
  <p:sldLayoutIdLst>
    <p:sldLayoutId id="2147483649" r:id="rId1"/>
    <p:sldLayoutId id="214748371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59A5E0C-A36D-C25C-A919-1EF454423E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D8B0EF69-E433-998D-2198-11990323147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9FEF09A-62B2-B30E-2698-2DCC7CA1E6F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92E120-ABE2-1849-BDFB-5A3FE363C054}" type="datetimeFigureOut">
              <a:rPr lang="en-US" smtClean="0"/>
              <a:t>1/30/2025</a:t>
            </a:fld>
            <a:endParaRPr lang="en-US"/>
          </a:p>
        </p:txBody>
      </p:sp>
      <p:sp>
        <p:nvSpPr>
          <p:cNvPr id="5" name="Footer Placeholder 4">
            <a:extLst>
              <a:ext uri="{FF2B5EF4-FFF2-40B4-BE49-F238E27FC236}">
                <a16:creationId xmlns:a16="http://schemas.microsoft.com/office/drawing/2014/main" id="{A96D07E4-6D7F-DFFB-E805-0AA1ABD0EDC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3B84B9C-F5C1-0312-CA0B-B3C6A5B1299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078695-359E-354F-9F13-8FAE85585829}" type="slidenum">
              <a:rPr lang="en-US" smtClean="0"/>
              <a:t>‹#›</a:t>
            </a:fld>
            <a:endParaRPr lang="en-US"/>
          </a:p>
        </p:txBody>
      </p:sp>
      <p:pic>
        <p:nvPicPr>
          <p:cNvPr id="8" name="Picture 7" descr="A white background with black text&#10;&#10;Description automatically generated">
            <a:extLst>
              <a:ext uri="{FF2B5EF4-FFF2-40B4-BE49-F238E27FC236}">
                <a16:creationId xmlns:a16="http://schemas.microsoft.com/office/drawing/2014/main" id="{E84FF6C2-F287-FC72-1ED7-AFA2AB6667E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 y="7188"/>
            <a:ext cx="12204809" cy="6850812"/>
          </a:xfrm>
          <a:prstGeom prst="rect">
            <a:avLst/>
          </a:prstGeom>
        </p:spPr>
      </p:pic>
    </p:spTree>
    <p:extLst>
      <p:ext uri="{BB962C8B-B14F-4D97-AF65-F5344CB8AC3E}">
        <p14:creationId xmlns:p14="http://schemas.microsoft.com/office/powerpoint/2010/main" val="1236605535"/>
      </p:ext>
    </p:extLst>
  </p:cSld>
  <p:clrMap bg1="lt1" tx1="dk1" bg2="lt2" tx2="dk2" accent1="accent1" accent2="accent2" accent3="accent3" accent4="accent4" accent5="accent5" accent6="accent6" hlink="hlink" folHlink="folHlink"/>
  <p:sldLayoutIdLst>
    <p:sldLayoutId id="2147483755" r:id="rId1"/>
    <p:sldLayoutId id="2147483756"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2A4562C-1AD3-C7CB-F280-3DCBCC9D48E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4A8586AA-789E-7A56-9E92-4697C22D793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FF0F534-7C3B-29E9-E207-8FBB6D39B31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F4F537-5DF5-9B4C-8E97-2BB5AC36DA2B}" type="datetimeFigureOut">
              <a:rPr lang="en-US" smtClean="0"/>
              <a:t>1/30/2025</a:t>
            </a:fld>
            <a:endParaRPr lang="en-US"/>
          </a:p>
        </p:txBody>
      </p:sp>
      <p:sp>
        <p:nvSpPr>
          <p:cNvPr id="5" name="Footer Placeholder 4">
            <a:extLst>
              <a:ext uri="{FF2B5EF4-FFF2-40B4-BE49-F238E27FC236}">
                <a16:creationId xmlns:a16="http://schemas.microsoft.com/office/drawing/2014/main" id="{D233997D-154F-9CD8-FC8B-9DB10B92D06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3BA07A9-68D4-52C7-B88B-D8A3D2B60B0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26B61B-B19D-BD42-8A8C-1E50CAF5317B}" type="slidenum">
              <a:rPr lang="en-US" smtClean="0"/>
              <a:t>‹#›</a:t>
            </a:fld>
            <a:endParaRPr lang="en-US"/>
          </a:p>
        </p:txBody>
      </p:sp>
      <p:pic>
        <p:nvPicPr>
          <p:cNvPr id="8" name="Picture 7" descr="A white background with red text&#10;&#10;Description automatically generated">
            <a:extLst>
              <a:ext uri="{FF2B5EF4-FFF2-40B4-BE49-F238E27FC236}">
                <a16:creationId xmlns:a16="http://schemas.microsoft.com/office/drawing/2014/main" id="{463B7871-DB52-7CDF-F213-4FB9C208DE4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 y="7188"/>
            <a:ext cx="12204809" cy="6850812"/>
          </a:xfrm>
          <a:prstGeom prst="rect">
            <a:avLst/>
          </a:prstGeom>
        </p:spPr>
      </p:pic>
    </p:spTree>
    <p:extLst>
      <p:ext uri="{BB962C8B-B14F-4D97-AF65-F5344CB8AC3E}">
        <p14:creationId xmlns:p14="http://schemas.microsoft.com/office/powerpoint/2010/main" val="909125073"/>
      </p:ext>
    </p:extLst>
  </p:cSld>
  <p:clrMap bg1="lt1" tx1="dk1" bg2="lt2" tx2="dk2" accent1="accent1" accent2="accent2" accent3="accent3" accent4="accent4" accent5="accent5" accent6="accent6" hlink="hlink" folHlink="folHlink"/>
  <p:sldLayoutIdLst>
    <p:sldLayoutId id="2147483762" r:id="rId1"/>
    <p:sldLayoutId id="2147483763"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8458B53-3CF2-1259-3356-1C0966BAA04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B230033F-7506-3EED-B426-146A9635F28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4886044-4B52-CE3D-3716-389C73A1022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D4812D-5D9E-D34F-BEE5-4C0D77F448AB}" type="datetimeFigureOut">
              <a:rPr lang="en-US" smtClean="0"/>
              <a:t>1/30/2025</a:t>
            </a:fld>
            <a:endParaRPr lang="en-US"/>
          </a:p>
        </p:txBody>
      </p:sp>
      <p:sp>
        <p:nvSpPr>
          <p:cNvPr id="5" name="Footer Placeholder 4">
            <a:extLst>
              <a:ext uri="{FF2B5EF4-FFF2-40B4-BE49-F238E27FC236}">
                <a16:creationId xmlns:a16="http://schemas.microsoft.com/office/drawing/2014/main" id="{6916E244-86F1-627E-5B1D-7DC09BFEED9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DFA15CF-D6A8-7947-9324-F99CB212D78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B49605-38C8-4747-BCA7-9DB64EFB0332}" type="slidenum">
              <a:rPr lang="en-US" smtClean="0"/>
              <a:t>‹#›</a:t>
            </a:fld>
            <a:endParaRPr lang="en-US"/>
          </a:p>
        </p:txBody>
      </p:sp>
      <p:pic>
        <p:nvPicPr>
          <p:cNvPr id="8" name="Picture 7" descr="A white background with blue text&#10;&#10;Description automatically generated">
            <a:extLst>
              <a:ext uri="{FF2B5EF4-FFF2-40B4-BE49-F238E27FC236}">
                <a16:creationId xmlns:a16="http://schemas.microsoft.com/office/drawing/2014/main" id="{E47CAE45-2CF7-7AE3-9183-2F7E10382080}"/>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 y="7188"/>
            <a:ext cx="12204809" cy="6850812"/>
          </a:xfrm>
          <a:prstGeom prst="rect">
            <a:avLst/>
          </a:prstGeom>
        </p:spPr>
      </p:pic>
    </p:spTree>
    <p:extLst>
      <p:ext uri="{BB962C8B-B14F-4D97-AF65-F5344CB8AC3E}">
        <p14:creationId xmlns:p14="http://schemas.microsoft.com/office/powerpoint/2010/main" val="1121219466"/>
      </p:ext>
    </p:extLst>
  </p:cSld>
  <p:clrMap bg1="lt1" tx1="dk1" bg2="lt2" tx2="dk2" accent1="accent1" accent2="accent2" accent3="accent3" accent4="accent4" accent5="accent5" accent6="accent6" hlink="hlink" folHlink="folHlink"/>
  <p:sldLayoutIdLst>
    <p:sldLayoutId id="2147483769" r:id="rId1"/>
    <p:sldLayoutId id="214748377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4FD56F-2B40-4F5B-8593-3FB241C17C9A}" type="datetimeFigureOut">
              <a:rPr lang="en-GB" smtClean="0"/>
              <a:t>30/01/2025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F2AF8C-F308-4D14-92A7-51645CA15610}" type="slidenum">
              <a:rPr lang="en-GB" smtClean="0"/>
              <a:t>‹#›</a:t>
            </a:fld>
            <a:endParaRPr lang="en-GB"/>
          </a:p>
        </p:txBody>
      </p:sp>
      <p:pic>
        <p:nvPicPr>
          <p:cNvPr id="8" name="Picture 7" descr="A white background with blue and green text&#10;&#10;Description automatically generated">
            <a:extLst>
              <a:ext uri="{FF2B5EF4-FFF2-40B4-BE49-F238E27FC236}">
                <a16:creationId xmlns:a16="http://schemas.microsoft.com/office/drawing/2014/main" id="{03DD9209-3638-32F9-6807-B495B49BD02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 y="-22308"/>
            <a:ext cx="12204809" cy="6850812"/>
          </a:xfrm>
          <a:prstGeom prst="rect">
            <a:avLst/>
          </a:prstGeom>
        </p:spPr>
      </p:pic>
    </p:spTree>
    <p:extLst>
      <p:ext uri="{BB962C8B-B14F-4D97-AF65-F5344CB8AC3E}">
        <p14:creationId xmlns:p14="http://schemas.microsoft.com/office/powerpoint/2010/main" val="2446877918"/>
      </p:ext>
    </p:extLst>
  </p:cSld>
  <p:clrMap bg1="lt1" tx1="dk1" bg2="lt2" tx2="dk2" accent1="accent1" accent2="accent2" accent3="accent3" accent4="accent4" accent5="accent5" accent6="accent6" hlink="hlink" folHlink="folHlink"/>
  <p:sldLayoutIdLst>
    <p:sldLayoutId id="2147483722" r:id="rId1"/>
    <p:sldLayoutId id="2147483711"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B68619-623B-4C71-8610-73EBBEB490DC}" type="datetimeFigureOut">
              <a:rPr lang="en-GB" smtClean="0"/>
              <a:t>30/01/2025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DE956D-E143-479C-B3BA-50B647C0EF72}" type="slidenum">
              <a:rPr lang="en-GB" smtClean="0"/>
              <a:t>‹#›</a:t>
            </a:fld>
            <a:endParaRPr lang="en-GB"/>
          </a:p>
        </p:txBody>
      </p:sp>
      <p:pic>
        <p:nvPicPr>
          <p:cNvPr id="9" name="Picture 8" descr="A white background with blue and green text&#10;&#10;Description automatically generated">
            <a:extLst>
              <a:ext uri="{FF2B5EF4-FFF2-40B4-BE49-F238E27FC236}">
                <a16:creationId xmlns:a16="http://schemas.microsoft.com/office/drawing/2014/main" id="{72B373FF-7D7B-2BFA-FC6E-6BA2716CDE3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 y="7188"/>
            <a:ext cx="12204809" cy="6850812"/>
          </a:xfrm>
          <a:prstGeom prst="rect">
            <a:avLst/>
          </a:prstGeom>
        </p:spPr>
      </p:pic>
    </p:spTree>
    <p:extLst>
      <p:ext uri="{BB962C8B-B14F-4D97-AF65-F5344CB8AC3E}">
        <p14:creationId xmlns:p14="http://schemas.microsoft.com/office/powerpoint/2010/main" val="3006402498"/>
      </p:ext>
    </p:extLst>
  </p:cSld>
  <p:clrMap bg1="lt1" tx1="dk1" bg2="lt2" tx2="dk2" accent1="accent1" accent2="accent2" accent3="accent3" accent4="accent4" accent5="accent5" accent6="accent6" hlink="hlink" folHlink="folHlink"/>
  <p:sldLayoutIdLst>
    <p:sldLayoutId id="2147483673" r:id="rId1"/>
    <p:sldLayoutId id="2147483712"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26B233-4027-454F-8EF2-652E71F3D979}" type="datetimeFigureOut">
              <a:rPr lang="en-GB" smtClean="0"/>
              <a:t>30/01/2025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9D4884-9173-4689-ADA6-E8C68BBDE9F9}" type="slidenum">
              <a:rPr lang="en-GB" smtClean="0"/>
              <a:t>‹#›</a:t>
            </a:fld>
            <a:endParaRPr lang="en-GB"/>
          </a:p>
        </p:txBody>
      </p:sp>
      <p:pic>
        <p:nvPicPr>
          <p:cNvPr id="10" name="Picture 9" descr="A blue background with white text&#10;&#10;Description automatically generated">
            <a:extLst>
              <a:ext uri="{FF2B5EF4-FFF2-40B4-BE49-F238E27FC236}">
                <a16:creationId xmlns:a16="http://schemas.microsoft.com/office/drawing/2014/main" id="{34504FA0-4882-C149-995A-7CADA0E2795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 y="7188"/>
            <a:ext cx="12204809" cy="6850812"/>
          </a:xfrm>
          <a:prstGeom prst="rect">
            <a:avLst/>
          </a:prstGeom>
        </p:spPr>
      </p:pic>
    </p:spTree>
    <p:extLst>
      <p:ext uri="{BB962C8B-B14F-4D97-AF65-F5344CB8AC3E}">
        <p14:creationId xmlns:p14="http://schemas.microsoft.com/office/powerpoint/2010/main" val="879343148"/>
      </p:ext>
    </p:extLst>
  </p:cSld>
  <p:clrMap bg1="lt1" tx1="dk1" bg2="lt2" tx2="dk2" accent1="accent1" accent2="accent2" accent3="accent3" accent4="accent4" accent5="accent5" accent6="accent6" hlink="hlink" folHlink="folHlink"/>
  <p:sldLayoutIdLst>
    <p:sldLayoutId id="2147483685" r:id="rId1"/>
    <p:sldLayoutId id="2147483713"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5EE142-8B8B-4983-A29A-0AA6829536B9}" type="datetimeFigureOut">
              <a:rPr lang="en-GB" smtClean="0"/>
              <a:t>30/01/2025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74FCF0-FF98-4644-B5A0-A68BCFE35AF3}" type="slidenum">
              <a:rPr lang="en-GB" smtClean="0"/>
              <a:t>‹#›</a:t>
            </a:fld>
            <a:endParaRPr lang="en-GB"/>
          </a:p>
        </p:txBody>
      </p:sp>
      <p:pic>
        <p:nvPicPr>
          <p:cNvPr id="8" name="Picture 7" descr="A blue background with white text&#10;&#10;Description automatically generated">
            <a:extLst>
              <a:ext uri="{FF2B5EF4-FFF2-40B4-BE49-F238E27FC236}">
                <a16:creationId xmlns:a16="http://schemas.microsoft.com/office/drawing/2014/main" id="{1D710E33-59EE-8438-53E7-BC4D356459E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 y="7188"/>
            <a:ext cx="12204809" cy="6850812"/>
          </a:xfrm>
          <a:prstGeom prst="rect">
            <a:avLst/>
          </a:prstGeom>
        </p:spPr>
      </p:pic>
    </p:spTree>
    <p:extLst>
      <p:ext uri="{BB962C8B-B14F-4D97-AF65-F5344CB8AC3E}">
        <p14:creationId xmlns:p14="http://schemas.microsoft.com/office/powerpoint/2010/main" val="2859719217"/>
      </p:ext>
    </p:extLst>
  </p:cSld>
  <p:clrMap bg1="lt1" tx1="dk1" bg2="lt2" tx2="dk2" accent1="accent1" accent2="accent2" accent3="accent3" accent4="accent4" accent5="accent5" accent6="accent6" hlink="hlink" folHlink="folHlink"/>
  <p:sldLayoutIdLst>
    <p:sldLayoutId id="2147483697" r:id="rId1"/>
    <p:sldLayoutId id="2147483714"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B424FE-DF0C-4B5C-B873-06346B6AD135}" type="datetimeFigureOut">
              <a:rPr lang="en-GB" smtClean="0"/>
              <a:t>30/01/2025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388F27-1B5B-47A7-808F-9915DB626DBE}" type="slidenum">
              <a:rPr lang="en-GB" smtClean="0"/>
              <a:t>‹#›</a:t>
            </a:fld>
            <a:endParaRPr lang="en-GB"/>
          </a:p>
        </p:txBody>
      </p:sp>
      <p:pic>
        <p:nvPicPr>
          <p:cNvPr id="9" name="Picture 8" descr="A red background with white text&#10;&#10;Description automatically generated">
            <a:extLst>
              <a:ext uri="{FF2B5EF4-FFF2-40B4-BE49-F238E27FC236}">
                <a16:creationId xmlns:a16="http://schemas.microsoft.com/office/drawing/2014/main" id="{A639766F-1AD9-AE2C-17D3-3C4DE246C65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 y="7188"/>
            <a:ext cx="12204809" cy="6850812"/>
          </a:xfrm>
          <a:prstGeom prst="rect">
            <a:avLst/>
          </a:prstGeom>
        </p:spPr>
      </p:pic>
    </p:spTree>
    <p:extLst>
      <p:ext uri="{BB962C8B-B14F-4D97-AF65-F5344CB8AC3E}">
        <p14:creationId xmlns:p14="http://schemas.microsoft.com/office/powerpoint/2010/main" val="2012588054"/>
      </p:ext>
    </p:extLst>
  </p:cSld>
  <p:clrMap bg1="lt1" tx1="dk1" bg2="lt2" tx2="dk2" accent1="accent1" accent2="accent2" accent3="accent3" accent4="accent4" accent5="accent5" accent6="accent6" hlink="hlink" folHlink="folHlink"/>
  <p:sldLayoutIdLst>
    <p:sldLayoutId id="2147483709" r:id="rId1"/>
    <p:sldLayoutId id="2147483715"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984A07C-DEB0-05BD-9881-42718FBB2A4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48B22C4E-C9A1-45E9-0BA1-47E2D1FC0BB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5EC26CB-FAC9-15A6-2C78-0D4B999EBD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BDCE8C-2B5A-4A4E-93A0-4C1D53B6AA02}" type="datetimeFigureOut">
              <a:rPr lang="en-US" smtClean="0"/>
              <a:t>1/30/2025</a:t>
            </a:fld>
            <a:endParaRPr lang="en-US"/>
          </a:p>
        </p:txBody>
      </p:sp>
      <p:sp>
        <p:nvSpPr>
          <p:cNvPr id="5" name="Footer Placeholder 4">
            <a:extLst>
              <a:ext uri="{FF2B5EF4-FFF2-40B4-BE49-F238E27FC236}">
                <a16:creationId xmlns:a16="http://schemas.microsoft.com/office/drawing/2014/main" id="{F4C91453-E010-D269-B368-755BBF5D68D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0820F4B-F16D-5CC3-BC69-ADFA0DE75C8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991021-AC8B-8E46-8879-D3B3634E6781}" type="slidenum">
              <a:rPr lang="en-US" smtClean="0"/>
              <a:t>‹#›</a:t>
            </a:fld>
            <a:endParaRPr lang="en-US"/>
          </a:p>
        </p:txBody>
      </p:sp>
      <p:pic>
        <p:nvPicPr>
          <p:cNvPr id="8" name="Picture 7" descr="A red square with white text&#10;&#10;Description automatically generated">
            <a:extLst>
              <a:ext uri="{FF2B5EF4-FFF2-40B4-BE49-F238E27FC236}">
                <a16:creationId xmlns:a16="http://schemas.microsoft.com/office/drawing/2014/main" id="{FB8D840F-D7A8-E771-B564-FEEA5E79101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 y="7188"/>
            <a:ext cx="12204809" cy="6850812"/>
          </a:xfrm>
          <a:prstGeom prst="rect">
            <a:avLst/>
          </a:prstGeom>
        </p:spPr>
      </p:pic>
    </p:spTree>
    <p:extLst>
      <p:ext uri="{BB962C8B-B14F-4D97-AF65-F5344CB8AC3E}">
        <p14:creationId xmlns:p14="http://schemas.microsoft.com/office/powerpoint/2010/main" val="3594490294"/>
      </p:ext>
    </p:extLst>
  </p:cSld>
  <p:clrMap bg1="lt1" tx1="dk1" bg2="lt2" tx2="dk2" accent1="accent1" accent2="accent2" accent3="accent3" accent4="accent4" accent5="accent5" accent6="accent6" hlink="hlink" folHlink="folHlink"/>
  <p:sldLayoutIdLst>
    <p:sldLayoutId id="2147483727" r:id="rId1"/>
    <p:sldLayoutId id="214748373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DAB5D1A-2398-CDFD-1626-B885FC3EB77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82D47EE4-6AF5-7440-3900-17C93AFD679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958517C-AFDB-D10F-95B8-EE0E79BF4E0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D58AFF-2910-6A40-8E89-C10FF5408B01}" type="datetimeFigureOut">
              <a:rPr lang="en-US" smtClean="0"/>
              <a:t>1/30/2025</a:t>
            </a:fld>
            <a:endParaRPr lang="en-US"/>
          </a:p>
        </p:txBody>
      </p:sp>
      <p:sp>
        <p:nvSpPr>
          <p:cNvPr id="5" name="Footer Placeholder 4">
            <a:extLst>
              <a:ext uri="{FF2B5EF4-FFF2-40B4-BE49-F238E27FC236}">
                <a16:creationId xmlns:a16="http://schemas.microsoft.com/office/drawing/2014/main" id="{E237402B-9B90-EF0E-CB88-17C17CB9CBD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BFDC295-E9C4-FB4E-BEEE-18E4674BAE7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45D13D-8406-BD4B-8A9C-ECEBB7E62332}" type="slidenum">
              <a:rPr lang="en-US" smtClean="0"/>
              <a:t>‹#›</a:t>
            </a:fld>
            <a:endParaRPr lang="en-US"/>
          </a:p>
        </p:txBody>
      </p:sp>
      <p:pic>
        <p:nvPicPr>
          <p:cNvPr id="8" name="Picture 7" descr="A white background with red text&#10;&#10;Description automatically generated">
            <a:extLst>
              <a:ext uri="{FF2B5EF4-FFF2-40B4-BE49-F238E27FC236}">
                <a16:creationId xmlns:a16="http://schemas.microsoft.com/office/drawing/2014/main" id="{5A65D6DA-076B-F73C-8E06-A4C11C60E25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 y="7188"/>
            <a:ext cx="12204809" cy="6850812"/>
          </a:xfrm>
          <a:prstGeom prst="rect">
            <a:avLst/>
          </a:prstGeom>
        </p:spPr>
      </p:pic>
    </p:spTree>
    <p:extLst>
      <p:ext uri="{BB962C8B-B14F-4D97-AF65-F5344CB8AC3E}">
        <p14:creationId xmlns:p14="http://schemas.microsoft.com/office/powerpoint/2010/main" val="2556939790"/>
      </p:ext>
    </p:extLst>
  </p:cSld>
  <p:clrMap bg1="lt1" tx1="dk1" bg2="lt2" tx2="dk2" accent1="accent1" accent2="accent2" accent3="accent3" accent4="accent4" accent5="accent5" accent6="accent6" hlink="hlink" folHlink="folHlink"/>
  <p:sldLayoutIdLst>
    <p:sldLayoutId id="2147483739" r:id="rId1"/>
    <p:sldLayoutId id="2147483742"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00F3318-05F3-3B21-5F5C-EFD4542B1B3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90210FB2-F14A-6AE5-2093-CE0B4ABA1B8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D32CD04-6202-9499-3027-F8BCC54D2C3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00FBFA-3DBA-2E4A-8CCC-02DA1EA48AD9}" type="datetimeFigureOut">
              <a:rPr lang="en-US" smtClean="0"/>
              <a:t>1/30/2025</a:t>
            </a:fld>
            <a:endParaRPr lang="en-US"/>
          </a:p>
        </p:txBody>
      </p:sp>
      <p:sp>
        <p:nvSpPr>
          <p:cNvPr id="5" name="Footer Placeholder 4">
            <a:extLst>
              <a:ext uri="{FF2B5EF4-FFF2-40B4-BE49-F238E27FC236}">
                <a16:creationId xmlns:a16="http://schemas.microsoft.com/office/drawing/2014/main" id="{3BF95991-8284-577E-C024-F754773E0E4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1F1B059-641A-3F0C-7539-03EE85A08AF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B0EDD8-C413-2C44-8FAD-C1E061126EAD}" type="slidenum">
              <a:rPr lang="en-US" smtClean="0"/>
              <a:t>‹#›</a:t>
            </a:fld>
            <a:endParaRPr lang="en-US"/>
          </a:p>
        </p:txBody>
      </p:sp>
      <p:pic>
        <p:nvPicPr>
          <p:cNvPr id="8" name="Picture 7" descr="A black background with white text&#10;&#10;Description automatically generated">
            <a:extLst>
              <a:ext uri="{FF2B5EF4-FFF2-40B4-BE49-F238E27FC236}">
                <a16:creationId xmlns:a16="http://schemas.microsoft.com/office/drawing/2014/main" id="{00F4B28E-38DF-8925-EA41-E7E88761286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7188"/>
            <a:ext cx="12192000" cy="6843622"/>
          </a:xfrm>
          <a:prstGeom prst="rect">
            <a:avLst/>
          </a:prstGeom>
        </p:spPr>
      </p:pic>
    </p:spTree>
    <p:extLst>
      <p:ext uri="{BB962C8B-B14F-4D97-AF65-F5344CB8AC3E}">
        <p14:creationId xmlns:p14="http://schemas.microsoft.com/office/powerpoint/2010/main" val="510071678"/>
      </p:ext>
    </p:extLst>
  </p:cSld>
  <p:clrMap bg1="lt1" tx1="dk1" bg2="lt2" tx2="dk2" accent1="accent1" accent2="accent2" accent3="accent3" accent4="accent4" accent5="accent5" accent6="accent6" hlink="hlink" folHlink="folHlink"/>
  <p:sldLayoutIdLst>
    <p:sldLayoutId id="2147483748" r:id="rId1"/>
    <p:sldLayoutId id="2147483749"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hyperlink" Target="https://mgov.newham.gov.uk/documents/s155788/Supporting%20Vulnerable%20Adults%20DPV%20Cabinet%20Report%20FINAL%20with%20PSED%20wording%2030.5.22.pdf" TargetMode="External"/><Relationship Id="rId2" Type="http://schemas.openxmlformats.org/officeDocument/2006/relationships/hyperlink" Target="http://lbnmgov/documents/s142211/Supported%20Accommodation%20Final%2020.11.20.pdf" TargetMode="Externa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6.xml"/><Relationship Id="rId6" Type="http://schemas.openxmlformats.org/officeDocument/2006/relationships/hyperlink" Target="https://mgov.newham.gov.uk/documents/s155788/Supporting%20Vulnerable%20Adults%20DPV%20Cabinet%20Report%20FINAL%20with%20PSED%20wording%2030.5.22.pdf" TargetMode="External"/><Relationship Id="rId5" Type="http://schemas.openxmlformats.org/officeDocument/2006/relationships/hyperlink" Target="http://lbnmgov/documents/s142211/Supported%20Accommodation%20Final%2020.11.20.pdf" TargetMode="External"/><Relationship Id="rId4" Type="http://schemas.openxmlformats.org/officeDocument/2006/relationships/chart" Target="../charts/chart3.xml"/></Relationships>
</file>

<file path=ppt/slides/_rels/slide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6.xml"/><Relationship Id="rId4" Type="http://schemas.openxmlformats.org/officeDocument/2006/relationships/chart" Target="../charts/chart6.xml"/></Relationships>
</file>

<file path=ppt/slides/_rels/slide7.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6.xml"/><Relationship Id="rId5" Type="http://schemas.openxmlformats.org/officeDocument/2006/relationships/chart" Target="../charts/chart10.xml"/><Relationship Id="rId4" Type="http://schemas.openxmlformats.org/officeDocument/2006/relationships/chart" Target="../charts/char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hyperlink" Target="http://www.newham.gov.uk/accomodationlist" TargetMode="External"/><Relationship Id="rId2" Type="http://schemas.openxmlformats.org/officeDocument/2006/relationships/hyperlink" Target="https://www.newham.gov.uk/downloads/file/4725/housingsupportapprovedaccommodationstandards-final" TargetMode="Externa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C80CF-ED64-8684-EDA6-4ACA25DC256D}"/>
              </a:ext>
            </a:extLst>
          </p:cNvPr>
          <p:cNvSpPr>
            <a:spLocks noGrp="1"/>
          </p:cNvSpPr>
          <p:nvPr>
            <p:ph type="ctrTitle"/>
          </p:nvPr>
        </p:nvSpPr>
        <p:spPr>
          <a:xfrm>
            <a:off x="205404" y="3941966"/>
            <a:ext cx="11611906" cy="744585"/>
          </a:xfrm>
        </p:spPr>
        <p:txBody>
          <a:bodyPr>
            <a:noAutofit/>
          </a:bodyPr>
          <a:lstStyle/>
          <a:p>
            <a:pPr algn="ctr"/>
            <a:r>
              <a:rPr lang="en-US" sz="4800" dirty="0">
                <a:latin typeface="Arial"/>
                <a:ea typeface="Calibri"/>
                <a:cs typeface="Arial"/>
              </a:rPr>
              <a:t/>
            </a:r>
            <a:br>
              <a:rPr lang="en-US" sz="4800" dirty="0">
                <a:latin typeface="Arial"/>
                <a:ea typeface="Calibri"/>
                <a:cs typeface="Arial"/>
              </a:rPr>
            </a:br>
            <a:r>
              <a:rPr lang="en-US" sz="4800" dirty="0">
                <a:latin typeface="Arial"/>
                <a:ea typeface="Calibri"/>
                <a:cs typeface="Arial"/>
              </a:rPr>
              <a:t/>
            </a:r>
            <a:br>
              <a:rPr lang="en-US" sz="4800" dirty="0">
                <a:latin typeface="Arial"/>
                <a:ea typeface="Calibri"/>
                <a:cs typeface="Arial"/>
              </a:rPr>
            </a:br>
            <a:r>
              <a:rPr lang="en-US" sz="4800" dirty="0">
                <a:latin typeface="Arial"/>
                <a:ea typeface="Calibri"/>
                <a:cs typeface="Arial"/>
              </a:rPr>
              <a:t/>
            </a:r>
            <a:br>
              <a:rPr lang="en-US" sz="4800" dirty="0">
                <a:latin typeface="Arial"/>
                <a:ea typeface="Calibri"/>
                <a:cs typeface="Arial"/>
              </a:rPr>
            </a:br>
            <a:r>
              <a:rPr lang="en-US" sz="4800" dirty="0">
                <a:latin typeface="Arial"/>
                <a:ea typeface="Calibri"/>
                <a:cs typeface="Arial"/>
              </a:rPr>
              <a:t/>
            </a:r>
            <a:br>
              <a:rPr lang="en-US" sz="4800" dirty="0">
                <a:latin typeface="Arial"/>
                <a:ea typeface="Calibri"/>
                <a:cs typeface="Arial"/>
              </a:rPr>
            </a:br>
            <a:r>
              <a:rPr lang="en-US" sz="4800" dirty="0">
                <a:latin typeface="Arial"/>
                <a:ea typeface="Calibri"/>
                <a:cs typeface="Arial"/>
              </a:rPr>
              <a:t/>
            </a:r>
            <a:br>
              <a:rPr lang="en-US" sz="4800" dirty="0">
                <a:latin typeface="Arial"/>
                <a:ea typeface="Calibri"/>
                <a:cs typeface="Arial"/>
              </a:rPr>
            </a:br>
            <a:r>
              <a:rPr lang="en-US" sz="4800" dirty="0">
                <a:latin typeface="Arial"/>
                <a:ea typeface="Calibri"/>
                <a:cs typeface="Arial"/>
              </a:rPr>
              <a:t/>
            </a:r>
            <a:br>
              <a:rPr lang="en-US" sz="4800" dirty="0">
                <a:latin typeface="Arial"/>
                <a:ea typeface="Calibri"/>
                <a:cs typeface="Arial"/>
              </a:rPr>
            </a:br>
            <a:r>
              <a:rPr lang="en-US" sz="4800" dirty="0">
                <a:latin typeface="Arial"/>
                <a:ea typeface="Calibri"/>
                <a:cs typeface="Arial"/>
              </a:rPr>
              <a:t/>
            </a:r>
            <a:br>
              <a:rPr lang="en-US" sz="4800" dirty="0">
                <a:latin typeface="Arial"/>
                <a:ea typeface="Calibri"/>
                <a:cs typeface="Arial"/>
              </a:rPr>
            </a:br>
            <a:r>
              <a:rPr lang="en-US" sz="4800" dirty="0">
                <a:latin typeface="Arial"/>
                <a:ea typeface="Calibri"/>
                <a:cs typeface="Arial"/>
              </a:rPr>
              <a:t/>
            </a:r>
            <a:br>
              <a:rPr lang="en-US" sz="4800" dirty="0">
                <a:latin typeface="Arial"/>
                <a:ea typeface="Calibri"/>
                <a:cs typeface="Arial"/>
              </a:rPr>
            </a:br>
            <a:r>
              <a:rPr lang="en-US" sz="4800" dirty="0">
                <a:latin typeface="Arial"/>
                <a:ea typeface="Calibri"/>
                <a:cs typeface="Arial"/>
              </a:rPr>
              <a:t/>
            </a:r>
            <a:br>
              <a:rPr lang="en-US" sz="4800" dirty="0">
                <a:latin typeface="Arial"/>
                <a:ea typeface="Calibri"/>
                <a:cs typeface="Arial"/>
              </a:rPr>
            </a:br>
            <a:r>
              <a:rPr lang="en-US" sz="4800" dirty="0">
                <a:latin typeface="Arial"/>
                <a:ea typeface="Calibri"/>
                <a:cs typeface="Arial"/>
              </a:rPr>
              <a:t>Market Position Statement</a:t>
            </a:r>
            <a:br>
              <a:rPr lang="en-US" sz="4800" dirty="0">
                <a:latin typeface="Arial"/>
                <a:ea typeface="Calibri"/>
                <a:cs typeface="Arial"/>
              </a:rPr>
            </a:br>
            <a:r>
              <a:rPr lang="en-US" sz="4800" dirty="0">
                <a:latin typeface="Arial"/>
                <a:ea typeface="Calibri"/>
                <a:cs typeface="Arial"/>
              </a:rPr>
              <a:t/>
            </a:r>
            <a:br>
              <a:rPr lang="en-US" sz="4800" dirty="0">
                <a:latin typeface="Arial"/>
                <a:ea typeface="Calibri"/>
                <a:cs typeface="Arial"/>
              </a:rPr>
            </a:br>
            <a:r>
              <a:rPr lang="en-US" sz="4800" dirty="0">
                <a:latin typeface="Arial"/>
                <a:ea typeface="Calibri"/>
                <a:cs typeface="Arial"/>
              </a:rPr>
              <a:t>Supported Living</a:t>
            </a:r>
            <a:br>
              <a:rPr lang="en-US" sz="4800" dirty="0">
                <a:latin typeface="Arial"/>
                <a:ea typeface="Calibri"/>
                <a:cs typeface="Arial"/>
              </a:rPr>
            </a:br>
            <a:r>
              <a:rPr lang="en-US" sz="4800" dirty="0">
                <a:latin typeface="Arial"/>
                <a:ea typeface="Calibri"/>
                <a:cs typeface="Arial"/>
              </a:rPr>
              <a:t/>
            </a:r>
            <a:br>
              <a:rPr lang="en-US" sz="4800" dirty="0">
                <a:latin typeface="Arial"/>
                <a:ea typeface="Calibri"/>
                <a:cs typeface="Arial"/>
              </a:rPr>
            </a:br>
            <a:r>
              <a:rPr lang="en-US" sz="3600" dirty="0">
                <a:latin typeface="Arial"/>
                <a:ea typeface="Calibri"/>
                <a:cs typeface="Arial"/>
              </a:rPr>
              <a:t>UPDATED December 2024</a:t>
            </a:r>
          </a:p>
        </p:txBody>
      </p:sp>
    </p:spTree>
    <p:extLst>
      <p:ext uri="{BB962C8B-B14F-4D97-AF65-F5344CB8AC3E}">
        <p14:creationId xmlns:p14="http://schemas.microsoft.com/office/powerpoint/2010/main" val="39767545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89645-64D2-421F-10EE-3CA0C38D98F9}"/>
              </a:ext>
            </a:extLst>
          </p:cNvPr>
          <p:cNvSpPr>
            <a:spLocks noGrp="1"/>
          </p:cNvSpPr>
          <p:nvPr>
            <p:ph type="ctrTitle"/>
          </p:nvPr>
        </p:nvSpPr>
        <p:spPr>
          <a:xfrm>
            <a:off x="362184" y="39905"/>
            <a:ext cx="10266667" cy="1545054"/>
          </a:xfrm>
        </p:spPr>
        <p:txBody>
          <a:bodyPr>
            <a:normAutofit/>
          </a:bodyPr>
          <a:lstStyle/>
          <a:p>
            <a:r>
              <a:rPr lang="en-US" dirty="0">
                <a:latin typeface="Arial"/>
                <a:cs typeface="Arial"/>
              </a:rPr>
              <a:t>Commissioning Priority 3:</a:t>
            </a:r>
            <a:br>
              <a:rPr lang="en-US" dirty="0">
                <a:latin typeface="Arial"/>
                <a:cs typeface="Arial"/>
              </a:rPr>
            </a:br>
            <a:r>
              <a:rPr lang="en-US" sz="3600" dirty="0">
                <a:latin typeface="Arial"/>
                <a:cs typeface="Arial"/>
              </a:rPr>
              <a:t>Work more Collaboratively and in Partnership</a:t>
            </a:r>
          </a:p>
        </p:txBody>
      </p:sp>
      <p:graphicFrame>
        <p:nvGraphicFramePr>
          <p:cNvPr id="4" name="Table 3"/>
          <p:cNvGraphicFramePr>
            <a:graphicFrameLocks noGrp="1"/>
          </p:cNvGraphicFramePr>
          <p:nvPr>
            <p:extLst>
              <p:ext uri="{D42A27DB-BD31-4B8C-83A1-F6EECF244321}">
                <p14:modId xmlns:p14="http://schemas.microsoft.com/office/powerpoint/2010/main" val="2618684260"/>
              </p:ext>
            </p:extLst>
          </p:nvPr>
        </p:nvGraphicFramePr>
        <p:xfrm>
          <a:off x="362184" y="1854683"/>
          <a:ext cx="11715226" cy="3807886"/>
        </p:xfrm>
        <a:graphic>
          <a:graphicData uri="http://schemas.openxmlformats.org/drawingml/2006/table">
            <a:tbl>
              <a:tblPr firstRow="1" bandRow="1">
                <a:tableStyleId>{21E4AEA4-8DFA-4A89-87EB-49C32662AFE0}</a:tableStyleId>
              </a:tblPr>
              <a:tblGrid>
                <a:gridCol w="4576195">
                  <a:extLst>
                    <a:ext uri="{9D8B030D-6E8A-4147-A177-3AD203B41FA5}">
                      <a16:colId xmlns:a16="http://schemas.microsoft.com/office/drawing/2014/main" val="3849247311"/>
                    </a:ext>
                  </a:extLst>
                </a:gridCol>
                <a:gridCol w="7139031">
                  <a:extLst>
                    <a:ext uri="{9D8B030D-6E8A-4147-A177-3AD203B41FA5}">
                      <a16:colId xmlns:a16="http://schemas.microsoft.com/office/drawing/2014/main" val="1989471675"/>
                    </a:ext>
                  </a:extLst>
                </a:gridCol>
              </a:tblGrid>
              <a:tr h="442778">
                <a:tc>
                  <a:txBody>
                    <a:bodyPr/>
                    <a:lstStyle/>
                    <a:p>
                      <a:r>
                        <a:rPr lang="en-GB" sz="1400" dirty="0"/>
                        <a:t>Commissioning Priorities</a:t>
                      </a:r>
                    </a:p>
                  </a:txBody>
                  <a:tcPr/>
                </a:tc>
                <a:tc>
                  <a:txBody>
                    <a:bodyPr/>
                    <a:lstStyle/>
                    <a:p>
                      <a:r>
                        <a:rPr lang="en-GB" sz="1400" dirty="0"/>
                        <a:t>How the Commissioning Priorities will be Delivered</a:t>
                      </a:r>
                    </a:p>
                  </a:txBody>
                  <a:tcPr/>
                </a:tc>
                <a:extLst>
                  <a:ext uri="{0D108BD9-81ED-4DB2-BD59-A6C34878D82A}">
                    <a16:rowId xmlns:a16="http://schemas.microsoft.com/office/drawing/2014/main" val="2642261717"/>
                  </a:ext>
                </a:extLst>
              </a:tr>
              <a:tr h="16825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kern="0" dirty="0">
                          <a:solidFill>
                            <a:srgbClr val="000000"/>
                          </a:solidFill>
                          <a:latin typeface="Arial"/>
                          <a:cs typeface="Arial"/>
                          <a:sym typeface="Arial"/>
                        </a:rPr>
                        <a:t>We want to </a:t>
                      </a:r>
                      <a:r>
                        <a:rPr lang="en-GB" sz="1400" b="1" kern="0" dirty="0">
                          <a:solidFill>
                            <a:srgbClr val="000000"/>
                          </a:solidFill>
                          <a:latin typeface="Arial"/>
                          <a:cs typeface="Arial"/>
                          <a:sym typeface="Arial"/>
                        </a:rPr>
                        <a:t>work with providers in partnership </a:t>
                      </a:r>
                      <a:r>
                        <a:rPr lang="en-GB" sz="1400" kern="0" dirty="0">
                          <a:solidFill>
                            <a:srgbClr val="000000"/>
                          </a:solidFill>
                          <a:latin typeface="Arial"/>
                          <a:cs typeface="Arial"/>
                          <a:sym typeface="Arial"/>
                        </a:rPr>
                        <a:t>to ensure that our residents receive the care and support they need.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kern="0" dirty="0">
                        <a:solidFill>
                          <a:srgbClr val="000000"/>
                        </a:solidFill>
                        <a:latin typeface="Arial"/>
                        <a:cs typeface="Arial"/>
                        <a:sym typeface="Aria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kern="0" dirty="0">
                          <a:solidFill>
                            <a:srgbClr val="000000"/>
                          </a:solidFill>
                          <a:latin typeface="Arial"/>
                          <a:cs typeface="Arial"/>
                          <a:sym typeface="Arial"/>
                        </a:rPr>
                        <a:t>We aim</a:t>
                      </a:r>
                      <a:r>
                        <a:rPr lang="en-GB" sz="1400" kern="0" baseline="0" dirty="0">
                          <a:solidFill>
                            <a:srgbClr val="000000"/>
                          </a:solidFill>
                          <a:latin typeface="Arial"/>
                          <a:cs typeface="Arial"/>
                          <a:sym typeface="Arial"/>
                        </a:rPr>
                        <a:t> to </a:t>
                      </a:r>
                      <a:r>
                        <a:rPr lang="en-GB" sz="1400" kern="0" dirty="0">
                          <a:solidFill>
                            <a:srgbClr val="000000"/>
                          </a:solidFill>
                          <a:latin typeface="Arial"/>
                          <a:cs typeface="Arial"/>
                          <a:sym typeface="Arial"/>
                        </a:rPr>
                        <a:t>commission support at a </a:t>
                      </a:r>
                      <a:r>
                        <a:rPr lang="en-GB" sz="1400" b="1" kern="0" dirty="0">
                          <a:solidFill>
                            <a:srgbClr val="000000"/>
                          </a:solidFill>
                          <a:latin typeface="Arial"/>
                          <a:cs typeface="Arial"/>
                          <a:sym typeface="Arial"/>
                        </a:rPr>
                        <a:t>price which is fair and sustainable for all parties</a:t>
                      </a:r>
                      <a:r>
                        <a:rPr lang="en-GB" sz="1400" kern="0" dirty="0">
                          <a:solidFill>
                            <a:srgbClr val="000000"/>
                          </a:solidFill>
                          <a:latin typeface="Arial"/>
                          <a:cs typeface="Arial"/>
                          <a:sym typeface="Arial"/>
                        </a:rPr>
                        <a:t> – we will negotiate transparently, led by what people need.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kern="0" dirty="0">
                        <a:solidFill>
                          <a:srgbClr val="000000"/>
                        </a:solidFill>
                        <a:latin typeface="Arial"/>
                        <a:cs typeface="Arial"/>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kern="0" dirty="0">
                          <a:solidFill>
                            <a:srgbClr val="000000"/>
                          </a:solidFill>
                          <a:latin typeface="Arial"/>
                          <a:cs typeface="Arial"/>
                          <a:sym typeface="Arial"/>
                        </a:rPr>
                        <a:t>We will set up </a:t>
                      </a:r>
                      <a:r>
                        <a:rPr lang="en-GB" sz="1400" b="1" kern="0" dirty="0">
                          <a:solidFill>
                            <a:srgbClr val="000000"/>
                          </a:solidFill>
                          <a:latin typeface="Arial"/>
                          <a:cs typeface="Arial"/>
                          <a:sym typeface="Arial"/>
                        </a:rPr>
                        <a:t>provider forums </a:t>
                      </a:r>
                      <a:r>
                        <a:rPr lang="en-GB" sz="1400" kern="0" dirty="0">
                          <a:solidFill>
                            <a:srgbClr val="000000"/>
                          </a:solidFill>
                          <a:latin typeface="Arial"/>
                          <a:cs typeface="Arial"/>
                          <a:sym typeface="Arial"/>
                        </a:rPr>
                        <a:t>– to give providers the opportunity to share their feedback, views,</a:t>
                      </a:r>
                      <a:r>
                        <a:rPr lang="en-GB" sz="1400" kern="0" baseline="0" dirty="0">
                          <a:solidFill>
                            <a:srgbClr val="000000"/>
                          </a:solidFill>
                          <a:latin typeface="Arial"/>
                          <a:cs typeface="Arial"/>
                          <a:sym typeface="Arial"/>
                        </a:rPr>
                        <a:t> good practice with us</a:t>
                      </a:r>
                      <a:endParaRPr lang="en-GB" sz="1400" kern="0" dirty="0">
                        <a:solidFill>
                          <a:srgbClr val="000000"/>
                        </a:solidFill>
                        <a:latin typeface="Arial"/>
                        <a:cs typeface="Arial"/>
                        <a:sym typeface="Arial"/>
                      </a:endParaRPr>
                    </a:p>
                  </a:txBody>
                  <a:tcPr/>
                </a:tc>
                <a:extLst>
                  <a:ext uri="{0D108BD9-81ED-4DB2-BD59-A6C34878D82A}">
                    <a16:rowId xmlns:a16="http://schemas.microsoft.com/office/drawing/2014/main" val="2746290963"/>
                  </a:ext>
                </a:extLst>
              </a:tr>
              <a:tr h="16825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kern="0" dirty="0">
                          <a:solidFill>
                            <a:srgbClr val="000000"/>
                          </a:solidFill>
                          <a:latin typeface="Arial"/>
                          <a:cs typeface="Arial"/>
                          <a:sym typeface="Arial"/>
                        </a:rPr>
                        <a:t>We want to </a:t>
                      </a:r>
                      <a:r>
                        <a:rPr lang="en-GB" sz="1400" b="1" kern="0" dirty="0">
                          <a:solidFill>
                            <a:srgbClr val="000000"/>
                          </a:solidFill>
                          <a:latin typeface="Arial"/>
                          <a:cs typeface="Arial"/>
                          <a:sym typeface="Arial"/>
                        </a:rPr>
                        <a:t>co-produce plans, strategies and service design and reviews with residents, carers and their family members. </a:t>
                      </a:r>
                      <a:r>
                        <a:rPr lang="en-GB" sz="1400" kern="0" dirty="0">
                          <a:solidFill>
                            <a:srgbClr val="000000"/>
                          </a:solidFill>
                          <a:latin typeface="Arial"/>
                          <a:cs typeface="Arial"/>
                          <a:sym typeface="Arial"/>
                        </a:rPr>
                        <a:t> We will create opportunities to work jointly in an equal and reciprocal relationship.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kern="0" dirty="0">
                        <a:solidFill>
                          <a:srgbClr val="000000"/>
                        </a:solidFill>
                        <a:latin typeface="Arial"/>
                        <a:cs typeface="Arial"/>
                        <a:sym typeface="Aria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kern="0" dirty="0">
                          <a:solidFill>
                            <a:srgbClr val="000000"/>
                          </a:solidFill>
                          <a:latin typeface="Arial"/>
                          <a:cs typeface="Arial"/>
                          <a:sym typeface="Arial"/>
                        </a:rPr>
                        <a:t>We will seek</a:t>
                      </a:r>
                      <a:r>
                        <a:rPr lang="en-GB" sz="1400" kern="0" baseline="0" dirty="0">
                          <a:solidFill>
                            <a:srgbClr val="000000"/>
                          </a:solidFill>
                          <a:latin typeface="Arial"/>
                          <a:cs typeface="Arial"/>
                          <a:sym typeface="Arial"/>
                        </a:rPr>
                        <a:t> feedback and input from residents, their Carers and family through various methods such as through the Council’s Co Production Team, </a:t>
                      </a:r>
                      <a:r>
                        <a:rPr lang="en-GB" sz="1400" kern="0" baseline="0" dirty="0" err="1">
                          <a:solidFill>
                            <a:srgbClr val="000000"/>
                          </a:solidFill>
                          <a:latin typeface="Arial"/>
                          <a:cs typeface="Arial"/>
                          <a:sym typeface="Arial"/>
                        </a:rPr>
                        <a:t>Healthwatch</a:t>
                      </a:r>
                      <a:r>
                        <a:rPr lang="en-GB" sz="1400" kern="0" baseline="0" dirty="0">
                          <a:solidFill>
                            <a:srgbClr val="000000"/>
                          </a:solidFill>
                          <a:latin typeface="Arial"/>
                          <a:cs typeface="Arial"/>
                          <a:sym typeface="Arial"/>
                        </a:rPr>
                        <a:t>, direct contact in services through focus groups/drop ins</a:t>
                      </a:r>
                      <a:endParaRPr lang="en-GB" sz="1400" kern="0" dirty="0">
                        <a:solidFill>
                          <a:srgbClr val="000000"/>
                        </a:solidFill>
                        <a:latin typeface="Arial"/>
                        <a:cs typeface="Arial"/>
                        <a:sym typeface="Arial"/>
                      </a:endParaRPr>
                    </a:p>
                  </a:txBody>
                  <a:tcPr/>
                </a:tc>
                <a:extLst>
                  <a:ext uri="{0D108BD9-81ED-4DB2-BD59-A6C34878D82A}">
                    <a16:rowId xmlns:a16="http://schemas.microsoft.com/office/drawing/2014/main" val="3205225808"/>
                  </a:ext>
                </a:extLst>
              </a:tr>
            </a:tbl>
          </a:graphicData>
        </a:graphic>
      </p:graphicFrame>
    </p:spTree>
    <p:extLst>
      <p:ext uri="{BB962C8B-B14F-4D97-AF65-F5344CB8AC3E}">
        <p14:creationId xmlns:p14="http://schemas.microsoft.com/office/powerpoint/2010/main" val="15379367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89645-64D2-421F-10EE-3CA0C38D98F9}"/>
              </a:ext>
            </a:extLst>
          </p:cNvPr>
          <p:cNvSpPr>
            <a:spLocks noGrp="1"/>
          </p:cNvSpPr>
          <p:nvPr>
            <p:ph type="ctrTitle"/>
          </p:nvPr>
        </p:nvSpPr>
        <p:spPr>
          <a:xfrm>
            <a:off x="362184" y="-7085"/>
            <a:ext cx="9966181" cy="854174"/>
          </a:xfrm>
        </p:spPr>
        <p:txBody>
          <a:bodyPr>
            <a:normAutofit/>
          </a:bodyPr>
          <a:lstStyle/>
          <a:p>
            <a:pPr>
              <a:lnSpc>
                <a:spcPts val="5000"/>
              </a:lnSpc>
            </a:pPr>
            <a:r>
              <a:rPr lang="en-US" dirty="0">
                <a:latin typeface="Arial"/>
                <a:cs typeface="Arial"/>
              </a:rPr>
              <a:t>Achievements and Priorities</a:t>
            </a:r>
            <a:endParaRPr lang="en-US" dirty="0"/>
          </a:p>
        </p:txBody>
      </p:sp>
      <p:sp>
        <p:nvSpPr>
          <p:cNvPr id="6" name="TextBox 5"/>
          <p:cNvSpPr txBox="1"/>
          <p:nvPr/>
        </p:nvSpPr>
        <p:spPr>
          <a:xfrm>
            <a:off x="362184" y="940253"/>
            <a:ext cx="11531238" cy="4832092"/>
          </a:xfrm>
          <a:prstGeom prst="rect">
            <a:avLst/>
          </a:prstGeom>
          <a:solidFill>
            <a:schemeClr val="bg1"/>
          </a:solidFill>
        </p:spPr>
        <p:txBody>
          <a:bodyPr wrap="square" lIns="91440" tIns="45720" rIns="91440" bIns="45720" rtlCol="0" anchor="t">
            <a:spAutoFit/>
          </a:bodyPr>
          <a:lstStyle/>
          <a:p>
            <a:pPr>
              <a:spcAft>
                <a:spcPts val="0"/>
              </a:spcAft>
            </a:pPr>
            <a:r>
              <a:rPr lang="en-GB" sz="2800" b="1" u="sng" dirty="0">
                <a:solidFill>
                  <a:srgbClr val="008080"/>
                </a:solidFill>
                <a:latin typeface="Arial" panose="020B0604020202020204" pitchFamily="34" charset="0"/>
                <a:ea typeface="Calibri" panose="020F0502020204030204" pitchFamily="34" charset="0"/>
              </a:rPr>
              <a:t>Commissioning Priority 1: Have the Right Profile of Services in Borough</a:t>
            </a:r>
            <a:endParaRPr lang="en-GB" sz="2400" dirty="0">
              <a:latin typeface="Calibri" panose="020F0502020204030204" pitchFamily="34" charset="0"/>
              <a:ea typeface="Calibri" panose="020F0502020204030204" pitchFamily="34" charset="0"/>
            </a:endParaRPr>
          </a:p>
          <a:p>
            <a:pPr>
              <a:spcAft>
                <a:spcPts val="0"/>
              </a:spcAft>
            </a:pPr>
            <a:r>
              <a:rPr lang="en-GB" sz="2400" b="1" dirty="0">
                <a:solidFill>
                  <a:srgbClr val="008080"/>
                </a:solidFill>
                <a:latin typeface="Arial" panose="020B0604020202020204" pitchFamily="34" charset="0"/>
                <a:ea typeface="Calibri" panose="020F0502020204030204" pitchFamily="34" charset="0"/>
              </a:rPr>
              <a:t> </a:t>
            </a:r>
            <a:endParaRPr lang="en-GB" sz="2400" dirty="0">
              <a:latin typeface="Calibri" panose="020F0502020204030204" pitchFamily="34" charset="0"/>
              <a:ea typeface="Calibri" panose="020F0502020204030204" pitchFamily="34" charset="0"/>
            </a:endParaRPr>
          </a:p>
          <a:p>
            <a:pPr>
              <a:spcAft>
                <a:spcPts val="0"/>
              </a:spcAft>
            </a:pPr>
            <a:r>
              <a:rPr lang="en-GB" sz="2400" b="1" dirty="0">
                <a:solidFill>
                  <a:srgbClr val="008080"/>
                </a:solidFill>
                <a:latin typeface="Arial" panose="020B0604020202020204" pitchFamily="34" charset="0"/>
                <a:ea typeface="Calibri" panose="020F0502020204030204" pitchFamily="34" charset="0"/>
              </a:rPr>
              <a:t>What we delivered/achieved in the last 12 months (Jan-Dec 24):</a:t>
            </a:r>
            <a:endParaRPr lang="en-GB" sz="2400" dirty="0">
              <a:latin typeface="Calibri" panose="020F0502020204030204" pitchFamily="34" charset="0"/>
              <a:ea typeface="Calibri" panose="020F0502020204030204" pitchFamily="34" charset="0"/>
            </a:endParaRPr>
          </a:p>
          <a:p>
            <a:pPr marL="342900" lvl="0" indent="-342900">
              <a:spcAft>
                <a:spcPts val="0"/>
              </a:spcAft>
              <a:buFont typeface="Arial" panose="020B0604020202020204" pitchFamily="34" charset="0"/>
              <a:buChar char="•"/>
            </a:pPr>
            <a:r>
              <a:rPr lang="en-GB" sz="2400" dirty="0">
                <a:solidFill>
                  <a:srgbClr val="000000"/>
                </a:solidFill>
                <a:latin typeface="Arial" panose="020B0604020202020204" pitchFamily="34" charset="0"/>
                <a:ea typeface="Calibri" panose="020F0502020204030204" pitchFamily="34" charset="0"/>
                <a:cs typeface="Times New Roman" panose="02020603050405020304" pitchFamily="18" charset="0"/>
              </a:rPr>
              <a:t>Following Publication of the DPV</a:t>
            </a:r>
            <a:r>
              <a:rPr lang="en-GB" sz="2400" dirty="0">
                <a:latin typeface="Calibri" panose="020F0502020204030204" pitchFamily="34" charset="0"/>
                <a:ea typeface="Calibri" panose="020F0502020204030204" pitchFamily="34" charset="0"/>
                <a:cs typeface="Times New Roman" panose="02020603050405020304" pitchFamily="18" charset="0"/>
              </a:rPr>
              <a:t> </a:t>
            </a:r>
            <a:r>
              <a:rPr lang="en-GB" sz="2400" dirty="0">
                <a:latin typeface="Arial" panose="020B0604020202020204" pitchFamily="34" charset="0"/>
                <a:ea typeface="Calibri" panose="020F0502020204030204" pitchFamily="34" charset="0"/>
                <a:cs typeface="Times New Roman" panose="02020603050405020304" pitchFamily="18" charset="0"/>
              </a:rPr>
              <a:t>Category 1 Supported Living:</a:t>
            </a: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Arial" panose="020B0604020202020204" pitchFamily="34" charset="0"/>
              <a:buChar char="-"/>
            </a:pPr>
            <a:r>
              <a:rPr lang="en-GB" sz="2400" dirty="0">
                <a:latin typeface="Arial" panose="020B0604020202020204" pitchFamily="34" charset="0"/>
                <a:ea typeface="Calibri" panose="020F0502020204030204" pitchFamily="34" charset="0"/>
              </a:rPr>
              <a:t>C</a:t>
            </a:r>
            <a:r>
              <a:rPr lang="en-GB" sz="2400" dirty="0">
                <a:solidFill>
                  <a:srgbClr val="000000"/>
                </a:solidFill>
                <a:latin typeface="Arial" panose="020B0604020202020204" pitchFamily="34" charset="0"/>
                <a:ea typeface="Calibri" panose="020F0502020204030204" pitchFamily="34" charset="0"/>
              </a:rPr>
              <a:t>ompleted </a:t>
            </a:r>
            <a:r>
              <a:rPr lang="en-GB" sz="2400" dirty="0">
                <a:latin typeface="Arial" panose="020B0604020202020204" pitchFamily="34" charset="0"/>
                <a:ea typeface="Calibri" panose="020F0502020204030204" pitchFamily="34" charset="0"/>
              </a:rPr>
              <a:t>R</a:t>
            </a:r>
            <a:r>
              <a:rPr lang="en-GB" sz="2400" dirty="0">
                <a:solidFill>
                  <a:srgbClr val="000000"/>
                </a:solidFill>
                <a:latin typeface="Arial" panose="020B0604020202020204" pitchFamily="34" charset="0"/>
                <a:ea typeface="Calibri" panose="020F0502020204030204" pitchFamily="34" charset="0"/>
              </a:rPr>
              <a:t>ound 2 Stage 1A.  Successful providers have been admitted onto the DPV</a:t>
            </a:r>
            <a:r>
              <a:rPr lang="en-GB" sz="2400" dirty="0">
                <a:latin typeface="Arial" panose="020B0604020202020204" pitchFamily="34" charset="0"/>
                <a:ea typeface="Calibri" panose="020F0502020204030204" pitchFamily="34" charset="0"/>
              </a:rPr>
              <a:t>.</a:t>
            </a:r>
            <a:endParaRPr lang="en-GB" sz="2400" dirty="0">
              <a:latin typeface="Calibri" panose="020F0502020204030204" pitchFamily="34" charset="0"/>
              <a:ea typeface="Calibri" panose="020F0502020204030204" pitchFamily="34" charset="0"/>
            </a:endParaRPr>
          </a:p>
          <a:p>
            <a:pPr marL="342900" lvl="0" indent="-342900">
              <a:spcAft>
                <a:spcPts val="0"/>
              </a:spcAft>
              <a:buFont typeface="Arial" panose="020B0604020202020204" pitchFamily="34" charset="0"/>
              <a:buChar char="-"/>
            </a:pPr>
            <a:r>
              <a:rPr lang="en-GB" sz="2400" dirty="0">
                <a:latin typeface="Arial" panose="020B0604020202020204" pitchFamily="34" charset="0"/>
                <a:ea typeface="Calibri" panose="020F0502020204030204" pitchFamily="34" charset="0"/>
              </a:rPr>
              <a:t>Published Round 3 Stage 1A – to be completed by end of March 2025</a:t>
            </a:r>
            <a:endParaRPr lang="en-GB" sz="2400" dirty="0">
              <a:latin typeface="Calibri" panose="020F0502020204030204" pitchFamily="34" charset="0"/>
              <a:ea typeface="Calibri" panose="020F0502020204030204" pitchFamily="34" charset="0"/>
            </a:endParaRPr>
          </a:p>
          <a:p>
            <a:pPr marL="457200">
              <a:spcAft>
                <a:spcPts val="0"/>
              </a:spcAft>
            </a:pPr>
            <a:r>
              <a:rPr lang="en-GB" sz="800" dirty="0">
                <a:latin typeface="Calibri" panose="020F0502020204030204" pitchFamily="34" charset="0"/>
                <a:ea typeface="Calibri" panose="020F0502020204030204" pitchFamily="34" charset="0"/>
              </a:rPr>
              <a:t> </a:t>
            </a:r>
            <a:endParaRPr lang="en-GB" sz="2400" dirty="0">
              <a:latin typeface="Calibri" panose="020F0502020204030204" pitchFamily="34" charset="0"/>
              <a:ea typeface="Calibri" panose="020F0502020204030204" pitchFamily="34" charset="0"/>
            </a:endParaRPr>
          </a:p>
          <a:p>
            <a:pPr>
              <a:spcAft>
                <a:spcPts val="0"/>
              </a:spcAft>
            </a:pPr>
            <a:r>
              <a:rPr lang="en-GB" sz="2400" b="1" dirty="0">
                <a:solidFill>
                  <a:srgbClr val="008080"/>
                </a:solidFill>
                <a:latin typeface="Arial" panose="020B0604020202020204" pitchFamily="34" charset="0"/>
                <a:ea typeface="Calibri" panose="020F0502020204030204" pitchFamily="34" charset="0"/>
              </a:rPr>
              <a:t>What we plan to deliver in the next 12 months:               </a:t>
            </a:r>
            <a:endParaRPr lang="en-GB" sz="2400" dirty="0">
              <a:latin typeface="Calibri" panose="020F0502020204030204" pitchFamily="34" charset="0"/>
              <a:ea typeface="Calibri" panose="020F0502020204030204" pitchFamily="34" charset="0"/>
            </a:endParaRPr>
          </a:p>
          <a:p>
            <a:pPr marL="342900" lvl="0" indent="-342900">
              <a:spcAft>
                <a:spcPts val="0"/>
              </a:spcAft>
              <a:buFont typeface="Arial" panose="020B0604020202020204" pitchFamily="34" charset="0"/>
              <a:buChar char="•"/>
              <a:tabLst>
                <a:tab pos="457200" algn="l"/>
              </a:tabLst>
            </a:pPr>
            <a:r>
              <a:rPr lang="en-GB" sz="2400" dirty="0">
                <a:latin typeface="Arial" panose="020B0604020202020204" pitchFamily="34" charset="0"/>
                <a:ea typeface="Calibri" panose="020F0502020204030204" pitchFamily="34" charset="0"/>
                <a:cs typeface="Times New Roman" panose="02020603050405020304" pitchFamily="18" charset="0"/>
              </a:rPr>
              <a:t>Complete Round 3</a:t>
            </a:r>
            <a:r>
              <a:rPr lang="en-GB" sz="2400" dirty="0">
                <a:solidFill>
                  <a:srgbClr val="1F497D"/>
                </a:solidFill>
                <a:latin typeface="Arial" panose="020B0604020202020204" pitchFamily="34" charset="0"/>
                <a:ea typeface="Calibri" panose="020F0502020204030204" pitchFamily="34" charset="0"/>
                <a:cs typeface="Times New Roman" panose="02020603050405020304" pitchFamily="18" charset="0"/>
              </a:rPr>
              <a:t> </a:t>
            </a:r>
            <a:r>
              <a:rPr lang="en-GB" sz="2400" dirty="0">
                <a:latin typeface="Arial" panose="020B0604020202020204" pitchFamily="34" charset="0"/>
                <a:ea typeface="Calibri" panose="020F0502020204030204" pitchFamily="34" charset="0"/>
                <a:cs typeface="Times New Roman" panose="02020603050405020304" pitchFamily="18" charset="0"/>
              </a:rPr>
              <a:t>Stage 1A and admit successful providers onto the DPV.  </a:t>
            </a: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Arial" panose="020B0604020202020204" pitchFamily="34" charset="0"/>
              <a:buChar char="•"/>
              <a:tabLst>
                <a:tab pos="457200" algn="l"/>
              </a:tabLst>
            </a:pPr>
            <a:r>
              <a:rPr lang="en-GB" sz="2400" dirty="0">
                <a:latin typeface="Arial" panose="020B0604020202020204" pitchFamily="34" charset="0"/>
                <a:ea typeface="Calibri" panose="020F0502020204030204" pitchFamily="34" charset="0"/>
                <a:cs typeface="Times New Roman" panose="02020603050405020304" pitchFamily="18" charset="0"/>
              </a:rPr>
              <a:t>Publish Mini-competitions via Route 2 Stage 2 of the DPV. </a:t>
            </a: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marL="457200">
              <a:spcAft>
                <a:spcPts val="0"/>
              </a:spcAft>
            </a:pPr>
            <a:r>
              <a:rPr lang="en-GB" sz="2800" b="1" dirty="0">
                <a:latin typeface="Calibri" panose="020F0502020204030204" pitchFamily="34" charset="0"/>
                <a:ea typeface="Calibri" panose="020F0502020204030204" pitchFamily="34" charset="0"/>
              </a:rPr>
              <a:t> </a:t>
            </a:r>
            <a:endParaRPr lang="en-GB" sz="2400" dirty="0">
              <a:latin typeface="Calibri" panose="020F0502020204030204" pitchFamily="34" charset="0"/>
              <a:ea typeface="Calibri" panose="020F0502020204030204" pitchFamily="34" charset="0"/>
            </a:endParaRPr>
          </a:p>
        </p:txBody>
      </p:sp>
      <p:sp>
        <p:nvSpPr>
          <p:cNvPr id="7" name="AutoShape 4" descr="Diagram, engineering drawing&#10;&#10;Description automatically generated"/>
          <p:cNvSpPr>
            <a:spLocks noChangeAspect="1" noChangeArrowheads="1"/>
          </p:cNvSpPr>
          <p:nvPr/>
        </p:nvSpPr>
        <p:spPr bwMode="auto">
          <a:xfrm>
            <a:off x="212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AutoShape 6" descr="Diagram, engineering drawing&#10;&#10;Description automatically generated"/>
          <p:cNvSpPr>
            <a:spLocks noChangeAspect="1" noChangeArrowheads="1"/>
          </p:cNvSpPr>
          <p:nvPr/>
        </p:nvSpPr>
        <p:spPr bwMode="auto">
          <a:xfrm>
            <a:off x="4638675" y="842743"/>
            <a:ext cx="4273551" cy="427356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1621873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89645-64D2-421F-10EE-3CA0C38D98F9}"/>
              </a:ext>
            </a:extLst>
          </p:cNvPr>
          <p:cNvSpPr>
            <a:spLocks noGrp="1"/>
          </p:cNvSpPr>
          <p:nvPr>
            <p:ph type="ctrTitle"/>
          </p:nvPr>
        </p:nvSpPr>
        <p:spPr>
          <a:xfrm>
            <a:off x="362184" y="-7085"/>
            <a:ext cx="9966181" cy="854174"/>
          </a:xfrm>
        </p:spPr>
        <p:txBody>
          <a:bodyPr>
            <a:normAutofit/>
          </a:bodyPr>
          <a:lstStyle/>
          <a:p>
            <a:pPr>
              <a:lnSpc>
                <a:spcPts val="5000"/>
              </a:lnSpc>
            </a:pPr>
            <a:r>
              <a:rPr lang="en-US" dirty="0">
                <a:latin typeface="Arial"/>
                <a:cs typeface="Arial"/>
              </a:rPr>
              <a:t>Achievements and Priorities</a:t>
            </a:r>
            <a:endParaRPr lang="en-US" dirty="0"/>
          </a:p>
        </p:txBody>
      </p:sp>
      <p:sp>
        <p:nvSpPr>
          <p:cNvPr id="6" name="TextBox 5"/>
          <p:cNvSpPr txBox="1"/>
          <p:nvPr/>
        </p:nvSpPr>
        <p:spPr>
          <a:xfrm>
            <a:off x="362184" y="940253"/>
            <a:ext cx="11531238" cy="4862870"/>
          </a:xfrm>
          <a:prstGeom prst="rect">
            <a:avLst/>
          </a:prstGeom>
          <a:solidFill>
            <a:schemeClr val="bg1"/>
          </a:solidFill>
        </p:spPr>
        <p:txBody>
          <a:bodyPr wrap="square" lIns="91440" tIns="45720" rIns="91440" bIns="45720" rtlCol="0" anchor="t">
            <a:spAutoFit/>
          </a:bodyPr>
          <a:lstStyle/>
          <a:p>
            <a:pPr>
              <a:spcAft>
                <a:spcPts val="0"/>
              </a:spcAft>
            </a:pPr>
            <a:r>
              <a:rPr lang="en-GB" sz="2400" b="1" u="sng" dirty="0">
                <a:solidFill>
                  <a:srgbClr val="008080"/>
                </a:solidFill>
                <a:latin typeface="Arial" panose="020B0604020202020204" pitchFamily="34" charset="0"/>
                <a:ea typeface="Calibri" panose="020F0502020204030204" pitchFamily="34" charset="0"/>
              </a:rPr>
              <a:t>Commissioning Priority 2:</a:t>
            </a:r>
            <a:r>
              <a:rPr lang="en-GB" sz="2400" b="1" u="sng" dirty="0">
                <a:latin typeface="Arial" panose="020B0604020202020204" pitchFamily="34" charset="0"/>
                <a:ea typeface="Calibri" panose="020F0502020204030204" pitchFamily="34" charset="0"/>
              </a:rPr>
              <a:t> </a:t>
            </a:r>
            <a:r>
              <a:rPr lang="en-GB" sz="2400" b="1" u="sng" dirty="0">
                <a:solidFill>
                  <a:srgbClr val="008080"/>
                </a:solidFill>
                <a:latin typeface="Arial" panose="020B0604020202020204" pitchFamily="34" charset="0"/>
                <a:ea typeface="Calibri" panose="020F0502020204030204" pitchFamily="34" charset="0"/>
              </a:rPr>
              <a:t>Improve the Quality of Service and Accommodation</a:t>
            </a:r>
            <a:endParaRPr lang="en-GB" sz="2000" dirty="0">
              <a:latin typeface="Calibri" panose="020F0502020204030204" pitchFamily="34" charset="0"/>
              <a:ea typeface="Calibri" panose="020F0502020204030204" pitchFamily="34" charset="0"/>
            </a:endParaRPr>
          </a:p>
          <a:p>
            <a:pPr>
              <a:spcAft>
                <a:spcPts val="0"/>
              </a:spcAft>
            </a:pPr>
            <a:r>
              <a:rPr lang="en-GB" sz="2000" b="1" dirty="0">
                <a:solidFill>
                  <a:srgbClr val="008080"/>
                </a:solidFill>
                <a:latin typeface="Arial" panose="020B0604020202020204" pitchFamily="34" charset="0"/>
                <a:ea typeface="Calibri" panose="020F0502020204030204" pitchFamily="34" charset="0"/>
              </a:rPr>
              <a:t> </a:t>
            </a:r>
            <a:endParaRPr lang="en-GB" sz="2000" dirty="0">
              <a:latin typeface="Calibri" panose="020F0502020204030204" pitchFamily="34" charset="0"/>
              <a:ea typeface="Calibri" panose="020F0502020204030204" pitchFamily="34" charset="0"/>
            </a:endParaRPr>
          </a:p>
          <a:p>
            <a:pPr>
              <a:spcAft>
                <a:spcPts val="0"/>
              </a:spcAft>
            </a:pPr>
            <a:r>
              <a:rPr lang="en-GB" sz="600" b="1" dirty="0">
                <a:latin typeface="Calibri" panose="020F0502020204030204" pitchFamily="34" charset="0"/>
                <a:ea typeface="Calibri" panose="020F0502020204030204" pitchFamily="34" charset="0"/>
              </a:rPr>
              <a:t> </a:t>
            </a:r>
            <a:endParaRPr lang="en-GB" sz="2000" dirty="0">
              <a:latin typeface="Calibri" panose="020F0502020204030204" pitchFamily="34" charset="0"/>
              <a:ea typeface="Calibri" panose="020F0502020204030204" pitchFamily="34" charset="0"/>
            </a:endParaRPr>
          </a:p>
          <a:p>
            <a:pPr>
              <a:spcAft>
                <a:spcPts val="0"/>
              </a:spcAft>
            </a:pPr>
            <a:r>
              <a:rPr lang="en-GB" sz="2000" b="1" dirty="0">
                <a:solidFill>
                  <a:srgbClr val="008080"/>
                </a:solidFill>
                <a:latin typeface="Arial" panose="020B0604020202020204" pitchFamily="34" charset="0"/>
                <a:ea typeface="Calibri" panose="020F0502020204030204" pitchFamily="34" charset="0"/>
              </a:rPr>
              <a:t>What we delivered/achieved in the last 12 months (Jan-Dec 24):</a:t>
            </a:r>
            <a:endParaRPr lang="en-GB" sz="2000" dirty="0">
              <a:latin typeface="Calibri" panose="020F0502020204030204" pitchFamily="34" charset="0"/>
              <a:ea typeface="Calibri" panose="020F0502020204030204" pitchFamily="34" charset="0"/>
            </a:endParaRPr>
          </a:p>
          <a:p>
            <a:pPr marL="342900" lvl="0" indent="-342900">
              <a:spcAft>
                <a:spcPts val="0"/>
              </a:spcAft>
              <a:buFont typeface="Arial" panose="020B0604020202020204" pitchFamily="34" charset="0"/>
              <a:buChar char="•"/>
            </a:pPr>
            <a:r>
              <a:rPr lang="en-GB" sz="2000" dirty="0">
                <a:latin typeface="Arial" panose="020B0604020202020204" pitchFamily="34" charset="0"/>
                <a:ea typeface="Calibri" panose="020F0502020204030204" pitchFamily="34" charset="0"/>
                <a:cs typeface="Times New Roman" panose="02020603050405020304" pitchFamily="18" charset="0"/>
              </a:rPr>
              <a:t>Provider Handbook launched in May 2024 to ensure consistency in quality and to support partnership working with providers;</a:t>
            </a:r>
            <a:endParaRPr lang="en-GB"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Arial" panose="020B0604020202020204" pitchFamily="34" charset="0"/>
              <a:buChar char="•"/>
            </a:pPr>
            <a:r>
              <a:rPr lang="en-GB" sz="2000" dirty="0">
                <a:latin typeface="Arial" panose="020B0604020202020204" pitchFamily="34" charset="0"/>
                <a:ea typeface="Calibri" panose="020F0502020204030204" pitchFamily="34" charset="0"/>
                <a:cs typeface="Times New Roman" panose="02020603050405020304" pitchFamily="18" charset="0"/>
              </a:rPr>
              <a:t>New Quality Assurance Visit templates piloted from March to May 2024 and rolled out;</a:t>
            </a:r>
            <a:endParaRPr lang="en-GB"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Arial" panose="020B0604020202020204" pitchFamily="34" charset="0"/>
              <a:buChar char="•"/>
            </a:pPr>
            <a:r>
              <a:rPr lang="en-GB" sz="2000" dirty="0">
                <a:latin typeface="Arial" panose="020B0604020202020204" pitchFamily="34" charset="0"/>
                <a:ea typeface="Calibri" panose="020F0502020204030204" pitchFamily="34" charset="0"/>
                <a:cs typeface="Times New Roman" panose="02020603050405020304" pitchFamily="18" charset="0"/>
              </a:rPr>
              <a:t>Annual Return and KPI Templates refreshed to be outcomes focused and launched for Quarter 2 2024/2025.</a:t>
            </a:r>
            <a:endParaRPr lang="en-GB"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Arial" panose="020B0604020202020204" pitchFamily="34" charset="0"/>
              <a:buChar char="•"/>
            </a:pPr>
            <a:r>
              <a:rPr lang="en-GB" sz="2000" dirty="0">
                <a:latin typeface="Arial" panose="020B0604020202020204" pitchFamily="34" charset="0"/>
                <a:ea typeface="Calibri" panose="020F0502020204030204" pitchFamily="34" charset="0"/>
                <a:cs typeface="Times New Roman" panose="02020603050405020304" pitchFamily="18" charset="0"/>
              </a:rPr>
              <a:t>Quality Assurance Visits; and</a:t>
            </a:r>
            <a:endParaRPr lang="en-GB"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Arial" panose="020B0604020202020204" pitchFamily="34" charset="0"/>
              <a:buChar char="•"/>
            </a:pPr>
            <a:r>
              <a:rPr lang="en-GB" sz="2000" dirty="0">
                <a:latin typeface="Arial" panose="020B0604020202020204" pitchFamily="34" charset="0"/>
                <a:ea typeface="Calibri" panose="020F0502020204030204" pitchFamily="34" charset="0"/>
                <a:cs typeface="Times New Roman" panose="02020603050405020304" pitchFamily="18" charset="0"/>
              </a:rPr>
              <a:t>Accommodation List</a:t>
            </a:r>
            <a:r>
              <a:rPr lang="en-GB" sz="2000" dirty="0">
                <a:solidFill>
                  <a:srgbClr val="1F497D"/>
                </a:solidFill>
                <a:latin typeface="Arial" panose="020B0604020202020204" pitchFamily="34" charset="0"/>
                <a:ea typeface="Calibri" panose="020F0502020204030204" pitchFamily="34" charset="0"/>
                <a:cs typeface="Times New Roman" panose="02020603050405020304" pitchFamily="18" charset="0"/>
              </a:rPr>
              <a:t> </a:t>
            </a:r>
            <a:r>
              <a:rPr lang="en-GB" sz="2000" dirty="0">
                <a:latin typeface="Arial" panose="020B0604020202020204" pitchFamily="34" charset="0"/>
                <a:ea typeface="Calibri" panose="020F0502020204030204" pitchFamily="34" charset="0"/>
                <a:cs typeface="Times New Roman" panose="02020603050405020304" pitchFamily="18" charset="0"/>
              </a:rPr>
              <a:t>set up to ensure consistent accommodation standards.</a:t>
            </a:r>
            <a:endParaRPr lang="en-GB" sz="20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sz="2000" dirty="0">
                <a:solidFill>
                  <a:srgbClr val="008080"/>
                </a:solidFill>
                <a:latin typeface="Arial" panose="020B0604020202020204" pitchFamily="34" charset="0"/>
                <a:ea typeface="Calibri" panose="020F0502020204030204" pitchFamily="34" charset="0"/>
              </a:rPr>
              <a:t> </a:t>
            </a:r>
            <a:endParaRPr lang="en-GB" sz="2000" dirty="0">
              <a:latin typeface="Calibri" panose="020F0502020204030204" pitchFamily="34" charset="0"/>
              <a:ea typeface="Calibri" panose="020F0502020204030204" pitchFamily="34" charset="0"/>
            </a:endParaRPr>
          </a:p>
          <a:p>
            <a:pPr>
              <a:spcAft>
                <a:spcPts val="0"/>
              </a:spcAft>
            </a:pPr>
            <a:r>
              <a:rPr lang="en-GB" sz="2000" b="1" dirty="0">
                <a:solidFill>
                  <a:srgbClr val="008080"/>
                </a:solidFill>
                <a:latin typeface="Arial" panose="020B0604020202020204" pitchFamily="34" charset="0"/>
                <a:ea typeface="Calibri" panose="020F0502020204030204" pitchFamily="34" charset="0"/>
              </a:rPr>
              <a:t>What we plan to deliver in the next 12 months:               </a:t>
            </a:r>
            <a:endParaRPr lang="en-GB" sz="2000" dirty="0">
              <a:latin typeface="Calibri" panose="020F0502020204030204" pitchFamily="34" charset="0"/>
              <a:ea typeface="Calibri" panose="020F0502020204030204" pitchFamily="34" charset="0"/>
            </a:endParaRPr>
          </a:p>
          <a:p>
            <a:pPr marL="342900" lvl="0" indent="-342900">
              <a:spcAft>
                <a:spcPts val="0"/>
              </a:spcAft>
              <a:buFont typeface="Arial" panose="020B0604020202020204" pitchFamily="34" charset="0"/>
              <a:buChar char="•"/>
            </a:pPr>
            <a:r>
              <a:rPr lang="en-GB" sz="2000" dirty="0">
                <a:latin typeface="Arial" panose="020B0604020202020204" pitchFamily="34" charset="0"/>
                <a:ea typeface="Calibri" panose="020F0502020204030204" pitchFamily="34" charset="0"/>
                <a:cs typeface="Times New Roman" panose="02020603050405020304" pitchFamily="18" charset="0"/>
              </a:rPr>
              <a:t>Continue planned monitoring visits.</a:t>
            </a:r>
            <a:endParaRPr lang="en-GB"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Arial" panose="020B0604020202020204" pitchFamily="34" charset="0"/>
              <a:buChar char="•"/>
            </a:pPr>
            <a:r>
              <a:rPr lang="en-GB" sz="2000" dirty="0">
                <a:latin typeface="Arial" panose="020B0604020202020204" pitchFamily="34" charset="0"/>
                <a:ea typeface="Calibri" panose="020F0502020204030204" pitchFamily="34" charset="0"/>
                <a:cs typeface="Times New Roman" panose="02020603050405020304" pitchFamily="18" charset="0"/>
              </a:rPr>
              <a:t>Build Quality Assurance Team skills and knowledge through ongoing training and support.</a:t>
            </a:r>
            <a:endParaRPr lang="en-GB"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Arial" panose="020B0604020202020204" pitchFamily="34" charset="0"/>
              <a:buChar char="•"/>
            </a:pPr>
            <a:r>
              <a:rPr lang="en-GB" sz="2000" dirty="0">
                <a:latin typeface="Arial" panose="020B0604020202020204" pitchFamily="34" charset="0"/>
                <a:ea typeface="Calibri" panose="020F0502020204030204" pitchFamily="34" charset="0"/>
                <a:cs typeface="Times New Roman" panose="02020603050405020304" pitchFamily="18" charset="0"/>
              </a:rPr>
              <a:t>Develop Quality Assurance reporting to identify trends and support market development.</a:t>
            </a:r>
            <a:endParaRPr lang="en-GB" sz="2000" dirty="0">
              <a:ea typeface="Calibri"/>
              <a:cs typeface="Calibri"/>
            </a:endParaRPr>
          </a:p>
        </p:txBody>
      </p:sp>
      <p:sp>
        <p:nvSpPr>
          <p:cNvPr id="7" name="AutoShape 4" descr="Diagram, engineering drawing&#10;&#10;Description automatically generated"/>
          <p:cNvSpPr>
            <a:spLocks noChangeAspect="1" noChangeArrowheads="1"/>
          </p:cNvSpPr>
          <p:nvPr/>
        </p:nvSpPr>
        <p:spPr bwMode="auto">
          <a:xfrm>
            <a:off x="212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AutoShape 6" descr="Diagram, engineering drawing&#10;&#10;Description automatically generated"/>
          <p:cNvSpPr>
            <a:spLocks noChangeAspect="1" noChangeArrowheads="1"/>
          </p:cNvSpPr>
          <p:nvPr/>
        </p:nvSpPr>
        <p:spPr bwMode="auto">
          <a:xfrm>
            <a:off x="4638675" y="842743"/>
            <a:ext cx="4273551" cy="427356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16560112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89645-64D2-421F-10EE-3CA0C38D98F9}"/>
              </a:ext>
            </a:extLst>
          </p:cNvPr>
          <p:cNvSpPr>
            <a:spLocks noGrp="1"/>
          </p:cNvSpPr>
          <p:nvPr>
            <p:ph type="ctrTitle"/>
          </p:nvPr>
        </p:nvSpPr>
        <p:spPr>
          <a:xfrm>
            <a:off x="362184" y="-7085"/>
            <a:ext cx="9966181" cy="854174"/>
          </a:xfrm>
        </p:spPr>
        <p:txBody>
          <a:bodyPr>
            <a:normAutofit/>
          </a:bodyPr>
          <a:lstStyle/>
          <a:p>
            <a:pPr>
              <a:lnSpc>
                <a:spcPts val="5000"/>
              </a:lnSpc>
            </a:pPr>
            <a:r>
              <a:rPr lang="en-US" dirty="0">
                <a:latin typeface="Arial"/>
                <a:cs typeface="Arial"/>
              </a:rPr>
              <a:t>Achievements and Priorities</a:t>
            </a:r>
            <a:endParaRPr lang="en-US" dirty="0"/>
          </a:p>
        </p:txBody>
      </p:sp>
      <p:sp>
        <p:nvSpPr>
          <p:cNvPr id="6" name="TextBox 5"/>
          <p:cNvSpPr txBox="1"/>
          <p:nvPr/>
        </p:nvSpPr>
        <p:spPr>
          <a:xfrm>
            <a:off x="362184" y="940253"/>
            <a:ext cx="11531238" cy="4216539"/>
          </a:xfrm>
          <a:prstGeom prst="rect">
            <a:avLst/>
          </a:prstGeom>
          <a:solidFill>
            <a:schemeClr val="bg1"/>
          </a:solidFill>
        </p:spPr>
        <p:txBody>
          <a:bodyPr wrap="square" lIns="91440" tIns="45720" rIns="91440" bIns="45720" rtlCol="0" anchor="t">
            <a:spAutoFit/>
          </a:bodyPr>
          <a:lstStyle/>
          <a:p>
            <a:pPr>
              <a:spcAft>
                <a:spcPts val="0"/>
              </a:spcAft>
            </a:pPr>
            <a:r>
              <a:rPr lang="en-GB" sz="2400" b="1" u="sng">
                <a:solidFill>
                  <a:srgbClr val="008080"/>
                </a:solidFill>
                <a:latin typeface="Arial" panose="020B0604020202020204" pitchFamily="34" charset="0"/>
                <a:ea typeface="Calibri" panose="020F0502020204030204" pitchFamily="34" charset="0"/>
              </a:rPr>
              <a:t>Commissioning Priority 3:</a:t>
            </a:r>
            <a:r>
              <a:rPr lang="en-GB" sz="2400" b="1" u="sng">
                <a:latin typeface="Arial" panose="020B0604020202020204" pitchFamily="34" charset="0"/>
                <a:ea typeface="Calibri" panose="020F0502020204030204" pitchFamily="34" charset="0"/>
              </a:rPr>
              <a:t> </a:t>
            </a:r>
            <a:r>
              <a:rPr lang="en-GB" sz="2400" b="1" u="sng">
                <a:solidFill>
                  <a:srgbClr val="008080"/>
                </a:solidFill>
                <a:latin typeface="Arial" panose="020B0604020202020204" pitchFamily="34" charset="0"/>
                <a:ea typeface="Calibri" panose="020F0502020204030204" pitchFamily="34" charset="0"/>
              </a:rPr>
              <a:t>Work more Collaboratively and in Partnership</a:t>
            </a:r>
            <a:endParaRPr lang="en-GB" sz="2000">
              <a:latin typeface="Calibri" panose="020F0502020204030204" pitchFamily="34" charset="0"/>
              <a:ea typeface="Calibri" panose="020F0502020204030204" pitchFamily="34" charset="0"/>
            </a:endParaRPr>
          </a:p>
          <a:p>
            <a:pPr>
              <a:spcAft>
                <a:spcPts val="0"/>
              </a:spcAft>
            </a:pPr>
            <a:r>
              <a:rPr lang="en-GB" sz="2400" b="1">
                <a:latin typeface="Calibri" panose="020F0502020204030204" pitchFamily="34" charset="0"/>
                <a:ea typeface="Calibri" panose="020F0502020204030204" pitchFamily="34" charset="0"/>
              </a:rPr>
              <a:t> </a:t>
            </a:r>
            <a:endParaRPr lang="en-GB" sz="2000">
              <a:latin typeface="Calibri" panose="020F0502020204030204" pitchFamily="34" charset="0"/>
              <a:ea typeface="Calibri" panose="020F0502020204030204" pitchFamily="34" charset="0"/>
            </a:endParaRPr>
          </a:p>
          <a:p>
            <a:pPr>
              <a:spcAft>
                <a:spcPts val="0"/>
              </a:spcAft>
            </a:pPr>
            <a:r>
              <a:rPr lang="en-GB" sz="2000" b="1">
                <a:solidFill>
                  <a:srgbClr val="008080"/>
                </a:solidFill>
                <a:latin typeface="Arial" panose="020B0604020202020204" pitchFamily="34" charset="0"/>
                <a:ea typeface="Calibri" panose="020F0502020204030204" pitchFamily="34" charset="0"/>
              </a:rPr>
              <a:t>What we delivered/achieved in the last 12 months (Jan-Dec 24):</a:t>
            </a:r>
            <a:endParaRPr lang="en-GB" sz="2000">
              <a:latin typeface="Calibri" panose="020F0502020204030204" pitchFamily="34" charset="0"/>
              <a:ea typeface="Calibri" panose="020F0502020204030204" pitchFamily="34" charset="0"/>
            </a:endParaRPr>
          </a:p>
          <a:p>
            <a:pPr marL="342900" lvl="0" indent="-342900">
              <a:spcAft>
                <a:spcPts val="0"/>
              </a:spcAft>
              <a:buFont typeface="Arial" panose="020B0604020202020204" pitchFamily="34" charset="0"/>
              <a:buChar char="•"/>
              <a:tabLst>
                <a:tab pos="457200" algn="l"/>
              </a:tabLst>
            </a:pPr>
            <a:r>
              <a:rPr lang="en-GB" sz="2000">
                <a:latin typeface="Arial" panose="020B0604020202020204" pitchFamily="34" charset="0"/>
                <a:ea typeface="Calibri" panose="020F0502020204030204" pitchFamily="34" charset="0"/>
                <a:cs typeface="Times New Roman" panose="02020603050405020304" pitchFamily="18" charset="0"/>
              </a:rPr>
              <a:t>Provider forum held for current contracted supported living providers</a:t>
            </a:r>
            <a:r>
              <a:rPr lang="en-GB" sz="2000">
                <a:solidFill>
                  <a:srgbClr val="1F497D"/>
                </a:solidFill>
                <a:latin typeface="Arial" panose="020B0604020202020204" pitchFamily="34" charset="0"/>
                <a:ea typeface="Calibri" panose="020F0502020204030204" pitchFamily="34" charset="0"/>
                <a:cs typeface="Times New Roman" panose="02020603050405020304" pitchFamily="18" charset="0"/>
              </a:rPr>
              <a:t> </a:t>
            </a:r>
            <a:r>
              <a:rPr lang="en-GB" sz="2000">
                <a:latin typeface="Arial" panose="020B0604020202020204" pitchFamily="34" charset="0"/>
                <a:ea typeface="Calibri" panose="020F0502020204030204" pitchFamily="34" charset="0"/>
                <a:cs typeface="Times New Roman" panose="02020603050405020304" pitchFamily="18" charset="0"/>
              </a:rPr>
              <a:t>in May 2024 in partnership with Care Provider Voice (CPV) and further dates planned for 2025.</a:t>
            </a:r>
            <a:endParaRPr lang="en-GB" sz="2000">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Arial" panose="020B0604020202020204" pitchFamily="34" charset="0"/>
              <a:buChar char="•"/>
              <a:tabLst>
                <a:tab pos="457200" algn="l"/>
              </a:tabLst>
            </a:pPr>
            <a:r>
              <a:rPr lang="en-GB" sz="2000">
                <a:latin typeface="Arial" panose="020B0604020202020204" pitchFamily="34" charset="0"/>
                <a:ea typeface="Calibri" panose="020F0502020204030204" pitchFamily="34" charset="0"/>
                <a:cs typeface="Times New Roman" panose="02020603050405020304" pitchFamily="18" charset="0"/>
              </a:rPr>
              <a:t>Collaborative process between LBN Commissioning, Finance, Brokerage and Operations alongside providers agreed for reviewing fee uplift requests. </a:t>
            </a:r>
            <a:endParaRPr lang="en-GB" sz="2000">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Arial" panose="020B0604020202020204" pitchFamily="34" charset="0"/>
              <a:buChar char="•"/>
              <a:tabLst>
                <a:tab pos="457200" algn="l"/>
              </a:tabLst>
            </a:pPr>
            <a:r>
              <a:rPr lang="en-GB" sz="2000">
                <a:latin typeface="Arial" panose="020B0604020202020204" pitchFamily="34" charset="0"/>
                <a:ea typeface="Calibri" panose="020F0502020204030204" pitchFamily="34" charset="0"/>
                <a:cs typeface="Times New Roman" panose="02020603050405020304" pitchFamily="18" charset="0"/>
              </a:rPr>
              <a:t>Collaborative working with providers to pilot new Quality Assurance Tools, Annual Return and KPI templates.</a:t>
            </a:r>
            <a:endParaRPr lang="en-GB" sz="200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sz="2000">
                <a:solidFill>
                  <a:srgbClr val="1F497D"/>
                </a:solidFill>
                <a:latin typeface="Calibri" panose="020F0502020204030204" pitchFamily="34" charset="0"/>
                <a:ea typeface="Calibri" panose="020F0502020204030204" pitchFamily="34" charset="0"/>
              </a:rPr>
              <a:t> </a:t>
            </a:r>
            <a:endParaRPr lang="en-GB" sz="2000">
              <a:latin typeface="Calibri" panose="020F0502020204030204" pitchFamily="34" charset="0"/>
              <a:ea typeface="Calibri" panose="020F0502020204030204" pitchFamily="34" charset="0"/>
            </a:endParaRPr>
          </a:p>
          <a:p>
            <a:pPr>
              <a:spcAft>
                <a:spcPts val="0"/>
              </a:spcAft>
            </a:pPr>
            <a:r>
              <a:rPr lang="en-GB" sz="2000" b="1">
                <a:solidFill>
                  <a:srgbClr val="008080"/>
                </a:solidFill>
                <a:latin typeface="Arial" panose="020B0604020202020204" pitchFamily="34" charset="0"/>
                <a:ea typeface="Calibri" panose="020F0502020204030204" pitchFamily="34" charset="0"/>
              </a:rPr>
              <a:t>What we plan to deliver in the next 12 months:               </a:t>
            </a:r>
            <a:endParaRPr lang="en-GB" sz="2000">
              <a:latin typeface="Calibri" panose="020F0502020204030204" pitchFamily="34" charset="0"/>
              <a:ea typeface="Calibri" panose="020F0502020204030204" pitchFamily="34" charset="0"/>
            </a:endParaRPr>
          </a:p>
          <a:p>
            <a:pPr marL="342900" lvl="0" indent="-342900">
              <a:spcAft>
                <a:spcPts val="0"/>
              </a:spcAft>
              <a:buFont typeface="Arial" panose="020B0604020202020204" pitchFamily="34" charset="0"/>
              <a:buChar char="•"/>
            </a:pPr>
            <a:r>
              <a:rPr lang="en-GB" sz="2000">
                <a:latin typeface="Arial" panose="020B0604020202020204" pitchFamily="34" charset="0"/>
                <a:ea typeface="Calibri" panose="020F0502020204030204" pitchFamily="34" charset="0"/>
                <a:cs typeface="Times New Roman" panose="02020603050405020304" pitchFamily="18" charset="0"/>
              </a:rPr>
              <a:t>Provider forum for contracted supported living providers to be held in March 2025 (date to be confirmed)</a:t>
            </a:r>
            <a:endParaRPr lang="en-GB" sz="2000" dirty="0">
              <a:ea typeface="Calibri"/>
              <a:cs typeface="Calibri"/>
            </a:endParaRPr>
          </a:p>
        </p:txBody>
      </p:sp>
      <p:sp>
        <p:nvSpPr>
          <p:cNvPr id="7" name="AutoShape 4" descr="Diagram, engineering drawing&#10;&#10;Description automatically generated"/>
          <p:cNvSpPr>
            <a:spLocks noChangeAspect="1" noChangeArrowheads="1"/>
          </p:cNvSpPr>
          <p:nvPr/>
        </p:nvSpPr>
        <p:spPr bwMode="auto">
          <a:xfrm>
            <a:off x="212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AutoShape 6" descr="Diagram, engineering drawing&#10;&#10;Description automatically generated"/>
          <p:cNvSpPr>
            <a:spLocks noChangeAspect="1" noChangeArrowheads="1"/>
          </p:cNvSpPr>
          <p:nvPr/>
        </p:nvSpPr>
        <p:spPr bwMode="auto">
          <a:xfrm>
            <a:off x="4638675" y="842743"/>
            <a:ext cx="4273551" cy="427356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324937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605473"/>
            <a:ext cx="9144000" cy="744585"/>
          </a:xfrm>
        </p:spPr>
        <p:txBody>
          <a:bodyPr>
            <a:normAutofit/>
          </a:bodyPr>
          <a:lstStyle/>
          <a:p>
            <a:r>
              <a:rPr lang="en-GB" dirty="0"/>
              <a:t>INTRODUCTION</a:t>
            </a:r>
          </a:p>
        </p:txBody>
      </p:sp>
      <p:sp>
        <p:nvSpPr>
          <p:cNvPr id="3" name="Rectangle 2"/>
          <p:cNvSpPr/>
          <p:nvPr/>
        </p:nvSpPr>
        <p:spPr>
          <a:xfrm>
            <a:off x="310394" y="1521198"/>
            <a:ext cx="11543250" cy="4407873"/>
          </a:xfrm>
          <a:prstGeom prst="rect">
            <a:avLst/>
          </a:prstGeom>
        </p:spPr>
        <p:txBody>
          <a:bodyPr wrap="square">
            <a:spAutoFit/>
          </a:bodyPr>
          <a:lstStyle/>
          <a:p>
            <a:pPr lvl="0"/>
            <a:r>
              <a:rPr lang="en-GB" b="1" dirty="0">
                <a:solidFill>
                  <a:srgbClr val="000000"/>
                </a:solidFill>
                <a:latin typeface="Arial"/>
                <a:sym typeface="Arial"/>
              </a:rPr>
              <a:t>What are Supported Living Services?</a:t>
            </a:r>
          </a:p>
          <a:p>
            <a:pPr lvl="0"/>
            <a:endParaRPr lang="en-GB" b="1" dirty="0">
              <a:solidFill>
                <a:srgbClr val="000000"/>
              </a:solidFill>
              <a:latin typeface="Arial"/>
              <a:sym typeface="Arial"/>
            </a:endParaRPr>
          </a:p>
          <a:p>
            <a:pPr lvl="0" algn="just">
              <a:lnSpc>
                <a:spcPct val="107000"/>
              </a:lnSpc>
              <a:spcAft>
                <a:spcPts val="800"/>
              </a:spcAft>
            </a:pPr>
            <a:r>
              <a:rPr lang="en-GB" dirty="0">
                <a:solidFill>
                  <a:prstClr val="black"/>
                </a:solidFill>
                <a:latin typeface="Arial"/>
                <a:ea typeface="Calibri" panose="020F0502020204030204" pitchFamily="34" charset="0"/>
                <a:cs typeface="Times New Roman" panose="02020603050405020304" pitchFamily="18" charset="0"/>
                <a:sym typeface="Arial"/>
              </a:rPr>
              <a:t>Supported Living Services are accommodation-based services for customers with a wide range of needs such as mental health, learning disabilities, autism, physical disability etc. Supported living enables adults to live in their own home – with the help they need to be independent – and should allow them to choose where they want to live, who with, how they want to be supported, and what happens in their own home. As a term, it covers a wide variety of settings and can include some form of group living.</a:t>
            </a:r>
          </a:p>
          <a:p>
            <a:pPr lvl="0" algn="just">
              <a:lnSpc>
                <a:spcPct val="107000"/>
              </a:lnSpc>
              <a:spcAft>
                <a:spcPts val="800"/>
              </a:spcAft>
            </a:pPr>
            <a:r>
              <a:rPr lang="en-GB" dirty="0">
                <a:solidFill>
                  <a:prstClr val="black"/>
                </a:solidFill>
                <a:latin typeface="Arial"/>
                <a:ea typeface="Calibri" panose="020F0502020204030204" pitchFamily="34" charset="0"/>
                <a:cs typeface="Times New Roman" panose="02020603050405020304" pitchFamily="18" charset="0"/>
                <a:sym typeface="Arial"/>
              </a:rPr>
              <a:t>Homes can be shared between several people and have communal space or consist of separate units of self-contained accommodation – with or without communal space – but which may be located in shared buildings such as a block of flats and/or on shared grounds. Elements of Supported Living may be formally regulated by Care Quality Commission (CQC) and others not.</a:t>
            </a:r>
          </a:p>
          <a:p>
            <a:pPr lvl="0" algn="just">
              <a:lnSpc>
                <a:spcPct val="107000"/>
              </a:lnSpc>
              <a:spcAft>
                <a:spcPts val="800"/>
              </a:spcAft>
            </a:pPr>
            <a:r>
              <a:rPr lang="en-GB" dirty="0">
                <a:solidFill>
                  <a:prstClr val="black"/>
                </a:solidFill>
                <a:latin typeface="Arial"/>
                <a:ea typeface="Calibri" panose="020F0502020204030204" pitchFamily="34" charset="0"/>
                <a:cs typeface="Times New Roman" panose="02020603050405020304" pitchFamily="18" charset="0"/>
                <a:sym typeface="Arial"/>
              </a:rPr>
              <a:t>Supported Living services involve tenure rights – renting or ownership, with associated occupancy rights. Some provide regulated ‘personal care’ and others support daily living activities such as help with shopping, food preparation and access to the community or a combination of both.  </a:t>
            </a:r>
          </a:p>
        </p:txBody>
      </p:sp>
    </p:spTree>
    <p:extLst>
      <p:ext uri="{BB962C8B-B14F-4D97-AF65-F5344CB8AC3E}">
        <p14:creationId xmlns:p14="http://schemas.microsoft.com/office/powerpoint/2010/main" val="21028565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622251"/>
            <a:ext cx="9144000" cy="744585"/>
          </a:xfrm>
        </p:spPr>
        <p:txBody>
          <a:bodyPr>
            <a:normAutofit/>
          </a:bodyPr>
          <a:lstStyle/>
          <a:p>
            <a:r>
              <a:rPr lang="en-GB" dirty="0"/>
              <a:t>OVERVIEW</a:t>
            </a:r>
          </a:p>
        </p:txBody>
      </p:sp>
      <p:sp>
        <p:nvSpPr>
          <p:cNvPr id="3" name="Rectangle 2"/>
          <p:cNvSpPr/>
          <p:nvPr/>
        </p:nvSpPr>
        <p:spPr>
          <a:xfrm>
            <a:off x="335560" y="1540934"/>
            <a:ext cx="11551639" cy="4401205"/>
          </a:xfrm>
          <a:prstGeom prst="rect">
            <a:avLst/>
          </a:prstGeom>
        </p:spPr>
        <p:txBody>
          <a:bodyPr wrap="square">
            <a:spAutoFit/>
          </a:bodyPr>
          <a:lstStyle/>
          <a:p>
            <a:pPr marL="342900" indent="-342900">
              <a:buFont typeface="Arial" panose="020B0604020202020204" pitchFamily="34" charset="0"/>
              <a:buChar char="•"/>
            </a:pPr>
            <a:r>
              <a:rPr lang="en-GB" sz="1400" dirty="0">
                <a:latin typeface="Arial" panose="020B0604020202020204" pitchFamily="34" charset="0"/>
                <a:cs typeface="Arial" panose="020B0604020202020204" pitchFamily="34" charset="0"/>
              </a:rPr>
              <a:t>The Council has a legal requirement to support residents with Care Act eligible needs. Where appropriate, the Council discharges this duty through Supported Living.  </a:t>
            </a:r>
          </a:p>
          <a:p>
            <a:endParaRPr lang="en-GB" sz="1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1400" dirty="0">
                <a:latin typeface="Arial" panose="020B0604020202020204" pitchFamily="34" charset="0"/>
                <a:cs typeface="Arial" panose="020B0604020202020204" pitchFamily="34" charset="0"/>
              </a:rPr>
              <a:t>In December 2020 Cabinet agreed the Council’s Vision for Supported Living:</a:t>
            </a:r>
          </a:p>
          <a:p>
            <a:pPr marL="808038" lvl="0" indent="-273050">
              <a:buFont typeface="Arial" panose="020B0604020202020204" pitchFamily="34" charset="0"/>
              <a:buChar char="•"/>
            </a:pPr>
            <a:r>
              <a:rPr lang="en-GB" sz="1400" dirty="0">
                <a:latin typeface="Arial" panose="020B0604020202020204" pitchFamily="34" charset="0"/>
                <a:cs typeface="Arial" panose="020B0604020202020204" pitchFamily="34" charset="0"/>
              </a:rPr>
              <a:t>To improve the safety, wellbeing and quality of life of adults with care and support needs. </a:t>
            </a:r>
          </a:p>
          <a:p>
            <a:pPr marL="808038" lvl="0" indent="-273050">
              <a:buFont typeface="Arial" panose="020B0604020202020204" pitchFamily="34" charset="0"/>
              <a:buChar char="•"/>
            </a:pPr>
            <a:r>
              <a:rPr lang="en-GB" sz="1400" dirty="0">
                <a:latin typeface="Arial" panose="020B0604020202020204" pitchFamily="34" charset="0"/>
                <a:cs typeface="Arial" panose="020B0604020202020204" pitchFamily="34" charset="0"/>
              </a:rPr>
              <a:t>To promote independence and ensure vulnerable and socially excluded residents are treated with respect, dignity, care and compassion.</a:t>
            </a:r>
          </a:p>
          <a:p>
            <a:pPr marL="808038" lvl="0" indent="-273050">
              <a:buFont typeface="Arial" panose="020B0604020202020204" pitchFamily="34" charset="0"/>
              <a:buChar char="•"/>
            </a:pPr>
            <a:r>
              <a:rPr lang="en-GB" sz="1400" dirty="0">
                <a:latin typeface="Arial" panose="020B0604020202020204" pitchFamily="34" charset="0"/>
                <a:cs typeface="Arial" panose="020B0604020202020204" pitchFamily="34" charset="0"/>
              </a:rPr>
              <a:t>Care and support should be outcome focussed, person-centred, planned, proactive and coordinated. </a:t>
            </a:r>
          </a:p>
          <a:p>
            <a:pPr marL="808038" lvl="0" indent="-273050">
              <a:buFont typeface="Arial" panose="020B0604020202020204" pitchFamily="34" charset="0"/>
              <a:buChar char="•"/>
            </a:pPr>
            <a:r>
              <a:rPr lang="en-GB" sz="1400" dirty="0">
                <a:latin typeface="Arial" panose="020B0604020202020204" pitchFamily="34" charset="0"/>
                <a:cs typeface="Arial" panose="020B0604020202020204" pitchFamily="34" charset="0"/>
              </a:rPr>
              <a:t>There should be an early intervention and preventative support offer based on the needs of the local population.</a:t>
            </a:r>
          </a:p>
          <a:p>
            <a:endParaRPr lang="en-GB"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The vision for the Supported Living is based upon the following four principal aims; </a:t>
            </a:r>
          </a:p>
          <a:p>
            <a:pPr marL="808038" lvl="0" indent="-273050">
              <a:buFont typeface="Arial" panose="020B0604020202020204" pitchFamily="34" charset="0"/>
              <a:buChar char="•"/>
            </a:pPr>
            <a:r>
              <a:rPr lang="en-GB" sz="1400" dirty="0">
                <a:latin typeface="Arial" panose="020B0604020202020204" pitchFamily="34" charset="0"/>
                <a:cs typeface="Arial" panose="020B0604020202020204" pitchFamily="34" charset="0"/>
              </a:rPr>
              <a:t>Embed prevention wherever possible;</a:t>
            </a:r>
          </a:p>
          <a:p>
            <a:pPr marL="808038" lvl="0" indent="-273050">
              <a:buFont typeface="Arial" panose="020B0604020202020204" pitchFamily="34" charset="0"/>
              <a:buChar char="•"/>
            </a:pPr>
            <a:r>
              <a:rPr lang="en-GB" sz="1400" dirty="0">
                <a:latin typeface="Arial" panose="020B0604020202020204" pitchFamily="34" charset="0"/>
                <a:cs typeface="Arial" panose="020B0604020202020204" pitchFamily="34" charset="0"/>
              </a:rPr>
              <a:t>Support vulnerable adults for as long as required;</a:t>
            </a:r>
          </a:p>
          <a:p>
            <a:pPr marL="808038" lvl="0" indent="-273050">
              <a:buFont typeface="Arial" panose="020B0604020202020204" pitchFamily="34" charset="0"/>
              <a:buChar char="•"/>
            </a:pPr>
            <a:r>
              <a:rPr lang="en-GB" sz="1400" dirty="0">
                <a:latin typeface="Arial" panose="020B0604020202020204" pitchFamily="34" charset="0"/>
                <a:cs typeface="Arial" panose="020B0604020202020204" pitchFamily="34" charset="0"/>
              </a:rPr>
              <a:t>Look to improve people's ability to live as independently as possible;</a:t>
            </a:r>
          </a:p>
          <a:p>
            <a:pPr marL="808038" lvl="0" indent="-273050">
              <a:buFont typeface="Arial" panose="020B0604020202020204" pitchFamily="34" charset="0"/>
              <a:buChar char="•"/>
            </a:pPr>
            <a:r>
              <a:rPr lang="en-GB" sz="1400" dirty="0">
                <a:latin typeface="Arial" panose="020B0604020202020204" pitchFamily="34" charset="0"/>
                <a:cs typeface="Arial" panose="020B0604020202020204" pitchFamily="34" charset="0"/>
              </a:rPr>
              <a:t>Sustain improvements into the long term.</a:t>
            </a:r>
          </a:p>
          <a:p>
            <a:pPr marL="534988" lvl="0"/>
            <a:endParaRPr lang="en-GB" sz="1400" dirty="0">
              <a:latin typeface="Arial" panose="020B0604020202020204" pitchFamily="34" charset="0"/>
              <a:cs typeface="Arial" panose="020B0604020202020204" pitchFamily="34" charset="0"/>
            </a:endParaRPr>
          </a:p>
          <a:p>
            <a:pPr marL="268288" lvl="0" indent="-268288">
              <a:buFont typeface="Arial" panose="020B0604020202020204" pitchFamily="34" charset="0"/>
              <a:buChar char="•"/>
            </a:pPr>
            <a:r>
              <a:rPr lang="en-GB" sz="1400" dirty="0">
                <a:latin typeface="Arial" panose="020B0604020202020204" pitchFamily="34" charset="0"/>
                <a:cs typeface="Arial" panose="020B0604020202020204" pitchFamily="34" charset="0"/>
              </a:rPr>
              <a:t>For further information on the Council’s vision for and transformation of Supported Living Services can be found in the following Cabinet Reports: </a:t>
            </a:r>
          </a:p>
          <a:p>
            <a:pPr marL="268288" lvl="0"/>
            <a:r>
              <a:rPr lang="en-GB" sz="1400" u="sng" dirty="0">
                <a:solidFill>
                  <a:srgbClr val="FF0000"/>
                </a:solidFill>
                <a:latin typeface="Arial" panose="020B0604020202020204" pitchFamily="34" charset="0"/>
                <a:cs typeface="Arial" panose="020B0604020202020204" pitchFamily="34" charset="0"/>
                <a:hlinkClick r:id="rId2"/>
              </a:rPr>
              <a:t>December 2020 - </a:t>
            </a:r>
            <a:r>
              <a:rPr lang="en-GB" sz="1400" u="sng" dirty="0">
                <a:latin typeface="Arial" panose="020B0604020202020204" pitchFamily="34" charset="0"/>
                <a:cs typeface="Arial" panose="020B0604020202020204" pitchFamily="34" charset="0"/>
                <a:hlinkClick r:id="rId2"/>
              </a:rPr>
              <a:t>http://lbnmgov/documents/s142211/Supported%20Accommodation%20Final%2020.11.20.pdf</a:t>
            </a:r>
            <a:r>
              <a:rPr lang="en-GB" sz="1400" dirty="0">
                <a:latin typeface="Arial" panose="020B0604020202020204" pitchFamily="34" charset="0"/>
                <a:cs typeface="Arial" panose="020B0604020202020204" pitchFamily="34" charset="0"/>
              </a:rPr>
              <a:t> </a:t>
            </a:r>
            <a:r>
              <a:rPr lang="en-GB" sz="1400" dirty="0">
                <a:solidFill>
                  <a:srgbClr val="FF0000"/>
                </a:solidFill>
                <a:latin typeface="Arial" panose="020B0604020202020204" pitchFamily="34" charset="0"/>
                <a:cs typeface="Arial" panose="020B0604020202020204" pitchFamily="34" charset="0"/>
              </a:rPr>
              <a:t> </a:t>
            </a:r>
          </a:p>
          <a:p>
            <a:pPr marL="268288" lvl="0"/>
            <a:r>
              <a:rPr lang="en-GB" sz="1400" u="sng" dirty="0">
                <a:latin typeface="Arial" panose="020B0604020202020204" pitchFamily="34" charset="0"/>
                <a:cs typeface="Arial" panose="020B0604020202020204" pitchFamily="34" charset="0"/>
                <a:hlinkClick r:id="rId3"/>
              </a:rPr>
              <a:t>June 2022 - Cabinet report</a:t>
            </a:r>
            <a:endParaRPr lang="en-GB"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691071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111" y="209724"/>
            <a:ext cx="10428572" cy="1215835"/>
          </a:xfrm>
        </p:spPr>
        <p:txBody>
          <a:bodyPr>
            <a:normAutofit/>
          </a:bodyPr>
          <a:lstStyle/>
          <a:p>
            <a:r>
              <a:rPr lang="en-GB" dirty="0"/>
              <a:t>CURRENT COMMISSIONED PROVISION/ ACTIVITY</a:t>
            </a:r>
          </a:p>
        </p:txBody>
      </p:sp>
      <p:sp>
        <p:nvSpPr>
          <p:cNvPr id="3" name="TextBox 2"/>
          <p:cNvSpPr txBox="1"/>
          <p:nvPr/>
        </p:nvSpPr>
        <p:spPr>
          <a:xfrm>
            <a:off x="359923" y="1518407"/>
            <a:ext cx="11502110" cy="5278368"/>
          </a:xfrm>
          <a:prstGeom prst="rect">
            <a:avLst/>
          </a:prstGeom>
          <a:noFill/>
        </p:spPr>
        <p:txBody>
          <a:bodyPr wrap="square" rtlCol="0">
            <a:spAutoFit/>
          </a:bodyPr>
          <a:lstStyle/>
          <a:p>
            <a:pPr marL="285750" indent="-285750">
              <a:buClr>
                <a:srgbClr val="000000"/>
              </a:buClr>
              <a:buFont typeface="Arial" panose="020B0604020202020204" pitchFamily="34" charset="0"/>
              <a:buChar char="•"/>
            </a:pPr>
            <a:r>
              <a:rPr lang="en-GB" sz="1400" kern="0" dirty="0">
                <a:solidFill>
                  <a:srgbClr val="000000"/>
                </a:solidFill>
                <a:latin typeface="Arial"/>
                <a:cs typeface="Arial"/>
                <a:sym typeface="Arial"/>
              </a:rPr>
              <a:t>Supported Living Services are currently provided by approximately 60 Providers based both in and out of borough.</a:t>
            </a:r>
          </a:p>
          <a:p>
            <a:pPr marL="285750" indent="-285750">
              <a:buClr>
                <a:srgbClr val="000000"/>
              </a:buClr>
              <a:buFont typeface="Arial" panose="020B0604020202020204" pitchFamily="34" charset="0"/>
              <a:buChar char="•"/>
            </a:pPr>
            <a:endParaRPr lang="en-GB" sz="1400" kern="0" dirty="0">
              <a:solidFill>
                <a:srgbClr val="000000"/>
              </a:solidFill>
              <a:latin typeface="Arial"/>
              <a:cs typeface="Arial"/>
              <a:sym typeface="Arial"/>
            </a:endParaRPr>
          </a:p>
          <a:p>
            <a:pPr marL="285750" indent="-285750">
              <a:buClr>
                <a:srgbClr val="000000"/>
              </a:buClr>
              <a:buFont typeface="Arial" panose="020B0604020202020204" pitchFamily="34" charset="0"/>
              <a:buChar char="•"/>
            </a:pPr>
            <a:r>
              <a:rPr lang="en-GB" sz="1400" kern="0" dirty="0">
                <a:solidFill>
                  <a:srgbClr val="000000"/>
                </a:solidFill>
                <a:latin typeface="Arial"/>
                <a:cs typeface="Arial"/>
                <a:sym typeface="Arial"/>
              </a:rPr>
              <a:t>There are currently 541 Residents in Supported Living Services of which approximately 154 are placed out of Borough.</a:t>
            </a:r>
          </a:p>
          <a:p>
            <a:pPr>
              <a:buClr>
                <a:srgbClr val="000000"/>
              </a:buClr>
              <a:buFont typeface="Arial"/>
              <a:buNone/>
            </a:pPr>
            <a:endParaRPr lang="en-GB" sz="1400" kern="0" dirty="0">
              <a:solidFill>
                <a:srgbClr val="000000"/>
              </a:solidFill>
              <a:latin typeface="Arial"/>
              <a:cs typeface="Arial"/>
              <a:sym typeface="Arial"/>
            </a:endParaRPr>
          </a:p>
          <a:p>
            <a:pPr marL="285750" indent="-285750">
              <a:buClr>
                <a:srgbClr val="000000"/>
              </a:buClr>
              <a:buFont typeface="Arial" panose="020B0604020202020204" pitchFamily="34" charset="0"/>
              <a:buChar char="•"/>
            </a:pPr>
            <a:r>
              <a:rPr lang="en-GB" sz="1400" kern="0" dirty="0">
                <a:solidFill>
                  <a:srgbClr val="000000"/>
                </a:solidFill>
                <a:latin typeface="Arial"/>
                <a:cs typeface="Arial"/>
                <a:sym typeface="Arial"/>
              </a:rPr>
              <a:t>Number of residents that are currently in a Supported Living Service broken down by primary support reason (Data Source: Power Bi: May 2024):</a:t>
            </a:r>
          </a:p>
          <a:p>
            <a:pPr marL="285750" indent="-285750">
              <a:buClr>
                <a:srgbClr val="000000"/>
              </a:buClr>
              <a:buFont typeface="Arial" panose="020B0604020202020204" pitchFamily="34" charset="0"/>
              <a:buChar char="•"/>
            </a:pPr>
            <a:endParaRPr lang="en-GB" sz="1400" kern="0" dirty="0">
              <a:solidFill>
                <a:srgbClr val="000000"/>
              </a:solidFill>
              <a:latin typeface="Arial"/>
              <a:cs typeface="Arial"/>
              <a:sym typeface="Arial"/>
            </a:endParaRPr>
          </a:p>
          <a:p>
            <a:pPr>
              <a:buClr>
                <a:srgbClr val="000000"/>
              </a:buClr>
              <a:buFont typeface="Arial"/>
              <a:buNone/>
            </a:pPr>
            <a:endParaRPr lang="en-GB" sz="1600" kern="0" dirty="0">
              <a:solidFill>
                <a:srgbClr val="000000"/>
              </a:solidFill>
              <a:latin typeface="Arial"/>
              <a:cs typeface="Arial"/>
              <a:sym typeface="Arial"/>
            </a:endParaRPr>
          </a:p>
          <a:p>
            <a:pPr>
              <a:buClr>
                <a:srgbClr val="000000"/>
              </a:buClr>
              <a:buFont typeface="Arial"/>
              <a:buNone/>
            </a:pPr>
            <a:r>
              <a:rPr lang="en-GB" sz="1600" kern="0" dirty="0">
                <a:solidFill>
                  <a:srgbClr val="000000"/>
                </a:solidFill>
                <a:latin typeface="Arial"/>
                <a:cs typeface="Arial"/>
                <a:sym typeface="Arial"/>
              </a:rPr>
              <a:t>  </a:t>
            </a:r>
          </a:p>
          <a:p>
            <a:pPr>
              <a:buClr>
                <a:srgbClr val="000000"/>
              </a:buClr>
              <a:buFont typeface="Arial"/>
              <a:buNone/>
            </a:pPr>
            <a:endParaRPr lang="en-GB" sz="2000" kern="0" dirty="0">
              <a:solidFill>
                <a:srgbClr val="000000"/>
              </a:solidFill>
              <a:latin typeface="Arial"/>
              <a:cs typeface="Arial"/>
              <a:sym typeface="Arial"/>
            </a:endParaRPr>
          </a:p>
          <a:p>
            <a:pPr>
              <a:buClr>
                <a:srgbClr val="000000"/>
              </a:buClr>
              <a:buFont typeface="Arial"/>
              <a:buNone/>
            </a:pPr>
            <a:endParaRPr lang="en-GB" sz="2000" kern="0" dirty="0">
              <a:solidFill>
                <a:srgbClr val="000000"/>
              </a:solidFill>
              <a:latin typeface="Arial"/>
              <a:cs typeface="Arial"/>
              <a:sym typeface="Arial"/>
            </a:endParaRPr>
          </a:p>
          <a:p>
            <a:pPr>
              <a:buClr>
                <a:srgbClr val="000000"/>
              </a:buClr>
              <a:buFont typeface="Arial"/>
              <a:buNone/>
            </a:pPr>
            <a:endParaRPr lang="en-GB" sz="2000" kern="0" dirty="0">
              <a:solidFill>
                <a:srgbClr val="000000"/>
              </a:solidFill>
              <a:latin typeface="Arial"/>
              <a:cs typeface="Arial"/>
              <a:sym typeface="Arial"/>
            </a:endParaRPr>
          </a:p>
          <a:p>
            <a:pPr>
              <a:buClr>
                <a:srgbClr val="000000"/>
              </a:buClr>
              <a:buFont typeface="Arial"/>
              <a:buNone/>
            </a:pPr>
            <a:r>
              <a:rPr lang="en-GB" sz="2000" kern="0" dirty="0">
                <a:solidFill>
                  <a:srgbClr val="000000"/>
                </a:solidFill>
                <a:latin typeface="Arial"/>
                <a:cs typeface="Arial"/>
                <a:sym typeface="Arial"/>
              </a:rPr>
              <a:t>	</a:t>
            </a:r>
          </a:p>
          <a:p>
            <a:pPr>
              <a:buClr>
                <a:srgbClr val="000000"/>
              </a:buClr>
              <a:buFont typeface="Arial"/>
              <a:buNone/>
            </a:pPr>
            <a:endParaRPr lang="en-GB" sz="2000" kern="0" dirty="0">
              <a:solidFill>
                <a:srgbClr val="000000"/>
              </a:solidFill>
              <a:latin typeface="Arial"/>
              <a:cs typeface="Arial"/>
              <a:sym typeface="Arial"/>
            </a:endParaRPr>
          </a:p>
          <a:p>
            <a:pPr>
              <a:buClr>
                <a:srgbClr val="000000"/>
              </a:buClr>
              <a:buFont typeface="Arial"/>
              <a:buNone/>
            </a:pPr>
            <a:endParaRPr lang="en-GB" sz="2000" kern="0" dirty="0">
              <a:solidFill>
                <a:srgbClr val="000000"/>
              </a:solidFill>
              <a:latin typeface="Arial"/>
              <a:cs typeface="Arial"/>
              <a:sym typeface="Arial"/>
            </a:endParaRPr>
          </a:p>
          <a:p>
            <a:pPr>
              <a:buClr>
                <a:srgbClr val="000000"/>
              </a:buClr>
              <a:buFont typeface="Arial"/>
              <a:buNone/>
            </a:pPr>
            <a:endParaRPr lang="en-GB" sz="2000" kern="0" dirty="0">
              <a:solidFill>
                <a:srgbClr val="000000"/>
              </a:solidFill>
              <a:latin typeface="Arial"/>
              <a:cs typeface="Arial"/>
              <a:sym typeface="Arial"/>
            </a:endParaRPr>
          </a:p>
          <a:p>
            <a:pPr>
              <a:buClr>
                <a:srgbClr val="000000"/>
              </a:buClr>
              <a:buFont typeface="Arial"/>
              <a:buNone/>
            </a:pPr>
            <a:r>
              <a:rPr lang="en-GB" sz="1100" kern="0" dirty="0">
                <a:solidFill>
                  <a:srgbClr val="000000"/>
                </a:solidFill>
                <a:latin typeface="Arial"/>
                <a:cs typeface="Arial"/>
                <a:sym typeface="Arial"/>
              </a:rPr>
              <a:t>*This also includes Residents with Autism</a:t>
            </a:r>
          </a:p>
          <a:p>
            <a:pPr>
              <a:buClr>
                <a:srgbClr val="000000"/>
              </a:buClr>
              <a:buFont typeface="Arial"/>
              <a:buNone/>
            </a:pPr>
            <a:endParaRPr lang="en-GB" sz="1100" kern="0" dirty="0">
              <a:solidFill>
                <a:srgbClr val="000000"/>
              </a:solidFill>
              <a:latin typeface="Arial"/>
              <a:cs typeface="Arial"/>
              <a:sym typeface="Arial"/>
            </a:endParaRPr>
          </a:p>
          <a:p>
            <a:pPr>
              <a:buClr>
                <a:srgbClr val="000000"/>
              </a:buClr>
              <a:buFont typeface="Arial"/>
              <a:buNone/>
            </a:pPr>
            <a:r>
              <a:rPr lang="en-GB" sz="1100" kern="0" dirty="0">
                <a:solidFill>
                  <a:srgbClr val="000000"/>
                </a:solidFill>
                <a:latin typeface="Arial"/>
                <a:cs typeface="Arial"/>
                <a:sym typeface="Arial"/>
              </a:rPr>
              <a:t>**Other support covers the following categories Physical support, sensory support, social support, and memory cognition support</a:t>
            </a:r>
          </a:p>
          <a:p>
            <a:pPr marL="285750" indent="-285750">
              <a:buClr>
                <a:srgbClr val="000000"/>
              </a:buClr>
              <a:buFont typeface="Arial" panose="020B0604020202020204" pitchFamily="34" charset="0"/>
              <a:buChar char="•"/>
            </a:pPr>
            <a:endParaRPr lang="en-GB" sz="1400" kern="0" dirty="0">
              <a:solidFill>
                <a:srgbClr val="000000"/>
              </a:solidFill>
              <a:latin typeface="Arial"/>
              <a:cs typeface="Arial"/>
              <a:sym typeface="Arial"/>
            </a:endParaRPr>
          </a:p>
          <a:p>
            <a:pPr>
              <a:buClr>
                <a:srgbClr val="000000"/>
              </a:buClr>
              <a:buFont typeface="Arial"/>
              <a:buNone/>
            </a:pPr>
            <a:endParaRPr lang="en-GB" sz="2000" kern="0" dirty="0">
              <a:solidFill>
                <a:srgbClr val="000000"/>
              </a:solidFill>
              <a:latin typeface="Arial"/>
              <a:cs typeface="Arial"/>
              <a:sym typeface="Arial"/>
            </a:endParaRPr>
          </a:p>
        </p:txBody>
      </p:sp>
      <p:graphicFrame>
        <p:nvGraphicFramePr>
          <p:cNvPr id="5" name="Table 4"/>
          <p:cNvGraphicFramePr>
            <a:graphicFrameLocks noGrp="1"/>
          </p:cNvGraphicFramePr>
          <p:nvPr>
            <p:extLst>
              <p:ext uri="{D42A27DB-BD31-4B8C-83A1-F6EECF244321}">
                <p14:modId xmlns:p14="http://schemas.microsoft.com/office/powerpoint/2010/main" val="410629078"/>
              </p:ext>
            </p:extLst>
          </p:nvPr>
        </p:nvGraphicFramePr>
        <p:xfrm>
          <a:off x="576633" y="2830669"/>
          <a:ext cx="11068689" cy="2682240"/>
        </p:xfrm>
        <a:graphic>
          <a:graphicData uri="http://schemas.openxmlformats.org/drawingml/2006/table">
            <a:tbl>
              <a:tblPr firstRow="1" bandRow="1">
                <a:tableStyleId>{00A15C55-8517-42AA-B614-E9B94910E393}</a:tableStyleId>
              </a:tblPr>
              <a:tblGrid>
                <a:gridCol w="3497746">
                  <a:extLst>
                    <a:ext uri="{9D8B030D-6E8A-4147-A177-3AD203B41FA5}">
                      <a16:colId xmlns:a16="http://schemas.microsoft.com/office/drawing/2014/main" val="3003985914"/>
                    </a:ext>
                  </a:extLst>
                </a:gridCol>
                <a:gridCol w="2117883">
                  <a:extLst>
                    <a:ext uri="{9D8B030D-6E8A-4147-A177-3AD203B41FA5}">
                      <a16:colId xmlns:a16="http://schemas.microsoft.com/office/drawing/2014/main" val="1418168391"/>
                    </a:ext>
                  </a:extLst>
                </a:gridCol>
                <a:gridCol w="2117883">
                  <a:extLst>
                    <a:ext uri="{9D8B030D-6E8A-4147-A177-3AD203B41FA5}">
                      <a16:colId xmlns:a16="http://schemas.microsoft.com/office/drawing/2014/main" val="2129484342"/>
                    </a:ext>
                  </a:extLst>
                </a:gridCol>
                <a:gridCol w="3335177">
                  <a:extLst>
                    <a:ext uri="{9D8B030D-6E8A-4147-A177-3AD203B41FA5}">
                      <a16:colId xmlns:a16="http://schemas.microsoft.com/office/drawing/2014/main" val="3783184486"/>
                    </a:ext>
                  </a:extLst>
                </a:gridCol>
              </a:tblGrid>
              <a:tr h="517789">
                <a:tc>
                  <a:txBody>
                    <a:bodyPr/>
                    <a:lstStyle/>
                    <a:p>
                      <a:r>
                        <a:rPr lang="en-GB" sz="1400" dirty="0">
                          <a:solidFill>
                            <a:schemeClr val="tx1"/>
                          </a:solidFill>
                          <a:latin typeface="Arial" panose="020B0604020202020204" pitchFamily="34" charset="0"/>
                          <a:cs typeface="Arial" panose="020B0604020202020204" pitchFamily="34" charset="0"/>
                        </a:rPr>
                        <a:t>Primary Support Reason</a:t>
                      </a:r>
                    </a:p>
                  </a:txBody>
                  <a:tcPr/>
                </a:tc>
                <a:tc>
                  <a:txBody>
                    <a:bodyPr/>
                    <a:lstStyle/>
                    <a:p>
                      <a:pPr algn="ctr"/>
                      <a:r>
                        <a:rPr lang="en-GB" sz="1400" dirty="0">
                          <a:solidFill>
                            <a:schemeClr val="tx1"/>
                          </a:solidFill>
                          <a:latin typeface="Arial" panose="020B0604020202020204" pitchFamily="34" charset="0"/>
                          <a:cs typeface="Arial" panose="020B0604020202020204" pitchFamily="34" charset="0"/>
                        </a:rPr>
                        <a:t>Number of Residents</a:t>
                      </a:r>
                    </a:p>
                    <a:p>
                      <a:pPr algn="ctr"/>
                      <a:r>
                        <a:rPr lang="en-GB" sz="1400" b="0" dirty="0">
                          <a:solidFill>
                            <a:schemeClr val="tx1"/>
                          </a:solidFill>
                          <a:latin typeface="Arial" panose="020B0604020202020204" pitchFamily="34" charset="0"/>
                          <a:cs typeface="Arial" panose="020B0604020202020204" pitchFamily="34" charset="0"/>
                        </a:rPr>
                        <a:t>Count / %</a:t>
                      </a:r>
                    </a:p>
                  </a:txBody>
                  <a:tcPr/>
                </a:tc>
                <a:tc>
                  <a:txBody>
                    <a:bodyPr/>
                    <a:lstStyle/>
                    <a:p>
                      <a:pPr algn="ctr"/>
                      <a:r>
                        <a:rPr lang="en-GB" sz="1400" b="1" dirty="0">
                          <a:solidFill>
                            <a:schemeClr val="tx1"/>
                          </a:solidFill>
                          <a:latin typeface="Arial" panose="020B0604020202020204" pitchFamily="34" charset="0"/>
                          <a:cs typeface="Arial" panose="020B0604020202020204" pitchFamily="34" charset="0"/>
                        </a:rPr>
                        <a:t>Projected</a:t>
                      </a:r>
                      <a:r>
                        <a:rPr lang="en-GB" sz="1400" b="1" baseline="0" dirty="0">
                          <a:solidFill>
                            <a:schemeClr val="tx1"/>
                          </a:solidFill>
                          <a:latin typeface="Arial" panose="020B0604020202020204" pitchFamily="34" charset="0"/>
                          <a:cs typeface="Arial" panose="020B0604020202020204" pitchFamily="34" charset="0"/>
                        </a:rPr>
                        <a:t> </a:t>
                      </a:r>
                      <a:r>
                        <a:rPr lang="en-GB" sz="1400" b="1" dirty="0">
                          <a:solidFill>
                            <a:schemeClr val="tx1"/>
                          </a:solidFill>
                          <a:latin typeface="Arial" panose="020B0604020202020204" pitchFamily="34" charset="0"/>
                          <a:cs typeface="Arial" panose="020B0604020202020204" pitchFamily="34" charset="0"/>
                        </a:rPr>
                        <a:t>Spend 2024/25 (</a:t>
                      </a:r>
                      <a:r>
                        <a:rPr lang="en-GB" sz="1000" b="1" dirty="0">
                          <a:solidFill>
                            <a:schemeClr val="tx1"/>
                          </a:solidFill>
                          <a:latin typeface="Arial" panose="020B0604020202020204" pitchFamily="34" charset="0"/>
                          <a:cs typeface="Arial" panose="020B0604020202020204" pitchFamily="34" charset="0"/>
                        </a:rPr>
                        <a:t>based on current weekly package costs</a:t>
                      </a:r>
                      <a:r>
                        <a:rPr lang="en-GB" sz="1400" b="1" dirty="0">
                          <a:solidFill>
                            <a:schemeClr val="tx1"/>
                          </a:solidFill>
                          <a:latin typeface="Arial" panose="020B0604020202020204" pitchFamily="34" charset="0"/>
                          <a:cs typeface="Arial" panose="020B0604020202020204" pitchFamily="34" charset="0"/>
                        </a:rPr>
                        <a:t>)</a:t>
                      </a:r>
                    </a:p>
                    <a:p>
                      <a:pPr algn="ctr"/>
                      <a:r>
                        <a:rPr lang="en-GB" sz="1400" b="1" dirty="0">
                          <a:solidFill>
                            <a:schemeClr val="tx1"/>
                          </a:solidFill>
                          <a:latin typeface="Arial" panose="020B0604020202020204" pitchFamily="34" charset="0"/>
                          <a:cs typeface="Arial" panose="020B0604020202020204" pitchFamily="34" charset="0"/>
                        </a:rPr>
                        <a:t>£</a:t>
                      </a:r>
                    </a:p>
                  </a:txBody>
                  <a:tcPr/>
                </a:tc>
                <a:tc>
                  <a:txBody>
                    <a:bodyPr/>
                    <a:lstStyle/>
                    <a:p>
                      <a:r>
                        <a:rPr lang="en-GB" sz="1400" dirty="0">
                          <a:solidFill>
                            <a:schemeClr val="tx1"/>
                          </a:solidFill>
                          <a:latin typeface="Arial" panose="020B0604020202020204" pitchFamily="34" charset="0"/>
                          <a:cs typeface="Arial" panose="020B0604020202020204" pitchFamily="34" charset="0"/>
                        </a:rPr>
                        <a:t>Budget/Spend for Supported Living</a:t>
                      </a:r>
                    </a:p>
                  </a:txBody>
                  <a:tcPr/>
                </a:tc>
                <a:extLst>
                  <a:ext uri="{0D108BD9-81ED-4DB2-BD59-A6C34878D82A}">
                    <a16:rowId xmlns:a16="http://schemas.microsoft.com/office/drawing/2014/main" val="2287340051"/>
                  </a:ext>
                </a:extLst>
              </a:tr>
              <a:tr h="370840">
                <a:tc>
                  <a:txBody>
                    <a:bodyPr/>
                    <a:lstStyle/>
                    <a:p>
                      <a:r>
                        <a:rPr lang="en-GB" sz="1400" dirty="0">
                          <a:latin typeface="Arial" panose="020B0604020202020204" pitchFamily="34" charset="0"/>
                          <a:cs typeface="Arial" panose="020B0604020202020204" pitchFamily="34" charset="0"/>
                        </a:rPr>
                        <a:t>Learning Disability Support*</a:t>
                      </a:r>
                    </a:p>
                  </a:txBody>
                  <a:tcPr/>
                </a:tc>
                <a:tc>
                  <a:txBody>
                    <a:bodyPr/>
                    <a:lstStyle/>
                    <a:p>
                      <a:pPr algn="ctr"/>
                      <a:r>
                        <a:rPr lang="en-GB" sz="1400" dirty="0">
                          <a:latin typeface="Arial" panose="020B0604020202020204" pitchFamily="34" charset="0"/>
                          <a:cs typeface="Arial" panose="020B0604020202020204" pitchFamily="34" charset="0"/>
                        </a:rPr>
                        <a:t>166 (30.68%)</a:t>
                      </a:r>
                    </a:p>
                  </a:txBody>
                  <a:tcPr/>
                </a:tc>
                <a:tc>
                  <a:txBody>
                    <a:bodyPr/>
                    <a:lstStyle/>
                    <a:p>
                      <a:pPr algn="ctr"/>
                      <a:r>
                        <a:rPr lang="en-GB" sz="1400" dirty="0">
                          <a:solidFill>
                            <a:schemeClr val="tx1"/>
                          </a:solidFill>
                          <a:latin typeface="Arial" panose="020B0604020202020204" pitchFamily="34" charset="0"/>
                          <a:cs typeface="Arial" panose="020B0604020202020204" pitchFamily="34" charset="0"/>
                        </a:rPr>
                        <a:t>£11,956,109</a:t>
                      </a:r>
                    </a:p>
                    <a:p>
                      <a:pPr algn="ctr"/>
                      <a:endParaRPr lang="en-GB" sz="700" dirty="0">
                        <a:solidFill>
                          <a:schemeClr val="tx1"/>
                        </a:solidFill>
                        <a:latin typeface="Arial" panose="020B0604020202020204" pitchFamily="34" charset="0"/>
                        <a:cs typeface="Arial" panose="020B0604020202020204" pitchFamily="34" charset="0"/>
                      </a:endParaRPr>
                    </a:p>
                  </a:txBody>
                  <a:tcPr/>
                </a:tc>
                <a:tc rowSpan="4">
                  <a:txBody>
                    <a:bodyPr/>
                    <a:lstStyle/>
                    <a:p>
                      <a:pPr marL="342900" lvl="0" indent="-342900">
                        <a:buClr>
                          <a:srgbClr val="000000"/>
                        </a:buClr>
                        <a:buFont typeface="Arial" panose="020B0604020202020204" pitchFamily="34" charset="0"/>
                        <a:buChar char="•"/>
                      </a:pPr>
                      <a:r>
                        <a:rPr lang="en-GB" sz="1200" b="1" kern="0" dirty="0">
                          <a:solidFill>
                            <a:srgbClr val="000000"/>
                          </a:solidFill>
                          <a:latin typeface="Arial" panose="020B0604020202020204" pitchFamily="34" charset="0"/>
                          <a:cs typeface="Arial" panose="020B0604020202020204" pitchFamily="34" charset="0"/>
                          <a:sym typeface="Arial"/>
                        </a:rPr>
                        <a:t>Actual</a:t>
                      </a:r>
                      <a:r>
                        <a:rPr lang="en-GB" sz="1200" b="1" kern="0" baseline="0" dirty="0">
                          <a:solidFill>
                            <a:srgbClr val="000000"/>
                          </a:solidFill>
                          <a:latin typeface="Arial" panose="020B0604020202020204" pitchFamily="34" charset="0"/>
                          <a:cs typeface="Arial" panose="020B0604020202020204" pitchFamily="34" charset="0"/>
                          <a:sym typeface="Arial"/>
                        </a:rPr>
                        <a:t> </a:t>
                      </a:r>
                      <a:r>
                        <a:rPr lang="en-GB" sz="1200" b="1" kern="0" dirty="0">
                          <a:solidFill>
                            <a:srgbClr val="000000"/>
                          </a:solidFill>
                          <a:latin typeface="Arial" panose="020B0604020202020204" pitchFamily="34" charset="0"/>
                          <a:cs typeface="Arial" panose="020B0604020202020204" pitchFamily="34" charset="0"/>
                          <a:sym typeface="Arial"/>
                        </a:rPr>
                        <a:t>Spend for 2023/24:                    </a:t>
                      </a:r>
                      <a:r>
                        <a:rPr lang="en-GB" sz="1200" kern="0" dirty="0">
                          <a:solidFill>
                            <a:srgbClr val="000000"/>
                          </a:solidFill>
                          <a:latin typeface="Arial" panose="020B0604020202020204" pitchFamily="34" charset="0"/>
                          <a:cs typeface="Arial" panose="020B0604020202020204" pitchFamily="34" charset="0"/>
                          <a:sym typeface="Arial"/>
                        </a:rPr>
                        <a:t>£23,408,459 </a:t>
                      </a:r>
                    </a:p>
                    <a:p>
                      <a:pPr lvl="0">
                        <a:buClr>
                          <a:srgbClr val="000000"/>
                        </a:buClr>
                      </a:pPr>
                      <a:endParaRPr lang="en-GB" sz="1200" kern="0" dirty="0">
                        <a:solidFill>
                          <a:srgbClr val="000000"/>
                        </a:solidFill>
                        <a:latin typeface="Arial" panose="020B0604020202020204" pitchFamily="34" charset="0"/>
                        <a:cs typeface="Arial" panose="020B0604020202020204" pitchFamily="34" charset="0"/>
                        <a:sym typeface="Arial"/>
                      </a:endParaRPr>
                    </a:p>
                    <a:p>
                      <a:pPr marL="342900" lvl="0" indent="-342900">
                        <a:buClr>
                          <a:srgbClr val="000000"/>
                        </a:buClr>
                        <a:buFont typeface="Arial" panose="020B0604020202020204" pitchFamily="34" charset="0"/>
                        <a:buChar char="•"/>
                      </a:pPr>
                      <a:r>
                        <a:rPr lang="en-GB" sz="1200" b="1" kern="0" dirty="0">
                          <a:solidFill>
                            <a:srgbClr val="000000"/>
                          </a:solidFill>
                          <a:latin typeface="Arial" panose="020B0604020202020204" pitchFamily="34" charset="0"/>
                          <a:cs typeface="Arial" panose="020B0604020202020204" pitchFamily="34" charset="0"/>
                          <a:sym typeface="Arial"/>
                        </a:rPr>
                        <a:t>Modelled Annual forecasted Growth in spend: </a:t>
                      </a:r>
                      <a:r>
                        <a:rPr lang="en-GB" sz="1200" kern="0" dirty="0">
                          <a:solidFill>
                            <a:prstClr val="black"/>
                          </a:solidFill>
                          <a:latin typeface="Arial" panose="020B0604020202020204" pitchFamily="34" charset="0"/>
                          <a:cs typeface="Arial" panose="020B0604020202020204" pitchFamily="34" charset="0"/>
                          <a:sym typeface="Arial"/>
                        </a:rPr>
                        <a:t>5% in 2024/25</a:t>
                      </a:r>
                    </a:p>
                    <a:p>
                      <a:pPr lvl="0">
                        <a:buClr>
                          <a:srgbClr val="000000"/>
                        </a:buClr>
                      </a:pPr>
                      <a:endParaRPr lang="en-GB" sz="1200" kern="0" dirty="0">
                        <a:solidFill>
                          <a:srgbClr val="000000"/>
                        </a:solidFill>
                        <a:latin typeface="Arial" panose="020B0604020202020204" pitchFamily="34" charset="0"/>
                        <a:cs typeface="Arial" panose="020B0604020202020204" pitchFamily="34" charset="0"/>
                        <a:sym typeface="Arial"/>
                      </a:endParaRPr>
                    </a:p>
                    <a:p>
                      <a:pPr marL="342900" lvl="0" indent="-342900">
                        <a:buClr>
                          <a:srgbClr val="000000"/>
                        </a:buClr>
                        <a:buFont typeface="Arial" panose="020B0604020202020204" pitchFamily="34" charset="0"/>
                        <a:buChar char="•"/>
                      </a:pPr>
                      <a:r>
                        <a:rPr lang="en-GB" sz="1200" kern="0" dirty="0">
                          <a:solidFill>
                            <a:srgbClr val="000000"/>
                          </a:solidFill>
                          <a:latin typeface="Arial" panose="020B0604020202020204" pitchFamily="34" charset="0"/>
                          <a:cs typeface="Arial" panose="020B0604020202020204" pitchFamily="34" charset="0"/>
                          <a:sym typeface="Arial"/>
                        </a:rPr>
                        <a:t>These spend are activity based arrangements, if activity increases, so do the associated costs. </a:t>
                      </a:r>
                      <a:endParaRPr lang="en-GB"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412741880"/>
                  </a:ext>
                </a:extLst>
              </a:tr>
              <a:tr h="370840">
                <a:tc>
                  <a:txBody>
                    <a:bodyPr/>
                    <a:lstStyle/>
                    <a:p>
                      <a:r>
                        <a:rPr lang="en-GB" sz="1400" dirty="0">
                          <a:latin typeface="Arial" panose="020B0604020202020204" pitchFamily="34" charset="0"/>
                          <a:cs typeface="Arial" panose="020B0604020202020204" pitchFamily="34" charset="0"/>
                        </a:rPr>
                        <a:t>Mental Health Support</a:t>
                      </a:r>
                    </a:p>
                  </a:txBody>
                  <a:tcPr/>
                </a:tc>
                <a:tc>
                  <a:txBody>
                    <a:bodyPr/>
                    <a:lstStyle/>
                    <a:p>
                      <a:pPr algn="ctr"/>
                      <a:r>
                        <a:rPr lang="en-GB" sz="1400" dirty="0">
                          <a:latin typeface="Arial" panose="020B0604020202020204" pitchFamily="34" charset="0"/>
                          <a:cs typeface="Arial" panose="020B0604020202020204" pitchFamily="34" charset="0"/>
                        </a:rPr>
                        <a:t>320 (59.15%)</a:t>
                      </a:r>
                    </a:p>
                  </a:txBody>
                  <a:tcPr/>
                </a:tc>
                <a:tc>
                  <a:txBody>
                    <a:bodyPr/>
                    <a:lstStyle/>
                    <a:p>
                      <a:pPr algn="ctr"/>
                      <a:r>
                        <a:rPr lang="en-GB" sz="1400" dirty="0">
                          <a:solidFill>
                            <a:schemeClr val="tx1"/>
                          </a:solidFill>
                          <a:latin typeface="Arial" panose="020B0604020202020204" pitchFamily="34" charset="0"/>
                          <a:cs typeface="Arial" panose="020B0604020202020204" pitchFamily="34" charset="0"/>
                        </a:rPr>
                        <a:t>£11,056,493</a:t>
                      </a:r>
                    </a:p>
                  </a:txBody>
                  <a:tcPr/>
                </a:tc>
                <a:tc vMerge="1">
                  <a:txBody>
                    <a:bodyPr/>
                    <a:lstStyle/>
                    <a:p>
                      <a:endParaRPr lang="en-GB" dirty="0"/>
                    </a:p>
                  </a:txBody>
                  <a:tcPr/>
                </a:tc>
                <a:extLst>
                  <a:ext uri="{0D108BD9-81ED-4DB2-BD59-A6C34878D82A}">
                    <a16:rowId xmlns:a16="http://schemas.microsoft.com/office/drawing/2014/main" val="1109863680"/>
                  </a:ext>
                </a:extLst>
              </a:tr>
              <a:tr h="370840">
                <a:tc>
                  <a:txBody>
                    <a:bodyPr/>
                    <a:lstStyle/>
                    <a:p>
                      <a:r>
                        <a:rPr lang="en-GB" sz="1400" dirty="0">
                          <a:latin typeface="Arial" panose="020B0604020202020204" pitchFamily="34" charset="0"/>
                          <a:cs typeface="Arial" panose="020B0604020202020204" pitchFamily="34" charset="0"/>
                        </a:rPr>
                        <a:t>Other Support**</a:t>
                      </a:r>
                    </a:p>
                  </a:txBody>
                  <a:tcPr/>
                </a:tc>
                <a:tc>
                  <a:txBody>
                    <a:bodyPr/>
                    <a:lstStyle/>
                    <a:p>
                      <a:pPr algn="ctr"/>
                      <a:r>
                        <a:rPr lang="en-GB" sz="1400" dirty="0">
                          <a:latin typeface="Arial" panose="020B0604020202020204" pitchFamily="34" charset="0"/>
                          <a:cs typeface="Arial" panose="020B0604020202020204" pitchFamily="34" charset="0"/>
                        </a:rPr>
                        <a:t>55 (10.17%)</a:t>
                      </a:r>
                    </a:p>
                  </a:txBody>
                  <a:tcPr/>
                </a:tc>
                <a:tc>
                  <a:txBody>
                    <a:bodyPr/>
                    <a:lstStyle/>
                    <a:p>
                      <a:pPr algn="ctr"/>
                      <a:r>
                        <a:rPr lang="en-GB" sz="1400" dirty="0">
                          <a:solidFill>
                            <a:schemeClr val="tx1"/>
                          </a:solidFill>
                          <a:latin typeface="Arial" panose="020B0604020202020204" pitchFamily="34" charset="0"/>
                          <a:cs typeface="Arial" panose="020B0604020202020204" pitchFamily="34" charset="0"/>
                        </a:rPr>
                        <a:t>£2,718,026</a:t>
                      </a:r>
                    </a:p>
                    <a:p>
                      <a:pPr algn="ctr"/>
                      <a:endParaRPr lang="en-GB" sz="800" dirty="0">
                        <a:solidFill>
                          <a:schemeClr val="tx1"/>
                        </a:solidFill>
                        <a:latin typeface="Arial" panose="020B0604020202020204" pitchFamily="34" charset="0"/>
                        <a:cs typeface="Arial" panose="020B0604020202020204" pitchFamily="34" charset="0"/>
                      </a:endParaRPr>
                    </a:p>
                  </a:txBody>
                  <a:tcPr/>
                </a:tc>
                <a:tc vMerge="1">
                  <a:txBody>
                    <a:bodyPr/>
                    <a:lstStyle/>
                    <a:p>
                      <a:endParaRPr lang="en-GB" dirty="0"/>
                    </a:p>
                  </a:txBody>
                  <a:tcPr/>
                </a:tc>
                <a:extLst>
                  <a:ext uri="{0D108BD9-81ED-4DB2-BD59-A6C34878D82A}">
                    <a16:rowId xmlns:a16="http://schemas.microsoft.com/office/drawing/2014/main" val="2465463625"/>
                  </a:ext>
                </a:extLst>
              </a:tr>
              <a:tr h="370840">
                <a:tc>
                  <a:txBody>
                    <a:bodyPr/>
                    <a:lstStyle/>
                    <a:p>
                      <a:r>
                        <a:rPr lang="en-GB" sz="1400" b="1" dirty="0">
                          <a:latin typeface="Arial" panose="020B0604020202020204" pitchFamily="34" charset="0"/>
                          <a:cs typeface="Arial" panose="020B0604020202020204" pitchFamily="34" charset="0"/>
                        </a:rPr>
                        <a:t>Total Number of Residents in Supported Living Services</a:t>
                      </a:r>
                    </a:p>
                  </a:txBody>
                  <a:tcPr/>
                </a:tc>
                <a:tc>
                  <a:txBody>
                    <a:bodyPr/>
                    <a:lstStyle/>
                    <a:p>
                      <a:pPr algn="ctr"/>
                      <a:r>
                        <a:rPr lang="en-GB" sz="1400" b="1" dirty="0">
                          <a:latin typeface="Arial" panose="020B0604020202020204" pitchFamily="34" charset="0"/>
                          <a:cs typeface="Arial" panose="020B0604020202020204" pitchFamily="34" charset="0"/>
                        </a:rPr>
                        <a:t>541 (100%)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latin typeface="Arial" panose="020B0604020202020204" pitchFamily="34" charset="0"/>
                          <a:cs typeface="Arial" panose="020B0604020202020204" pitchFamily="34" charset="0"/>
                        </a:rPr>
                        <a:t>£25,730,628</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400" b="1" dirty="0">
                        <a:latin typeface="Arial" panose="020B0604020202020204" pitchFamily="34" charset="0"/>
                        <a:cs typeface="Arial" panose="020B0604020202020204" pitchFamily="34" charset="0"/>
                      </a:endParaRPr>
                    </a:p>
                  </a:txBody>
                  <a:tcPr/>
                </a:tc>
                <a:tc vMerge="1">
                  <a:txBody>
                    <a:bodyPr/>
                    <a:lstStyle/>
                    <a:p>
                      <a:endParaRPr lang="en-GB" dirty="0"/>
                    </a:p>
                  </a:txBody>
                  <a:tcPr/>
                </a:tc>
                <a:extLst>
                  <a:ext uri="{0D108BD9-81ED-4DB2-BD59-A6C34878D82A}">
                    <a16:rowId xmlns:a16="http://schemas.microsoft.com/office/drawing/2014/main" val="240657014"/>
                  </a:ext>
                </a:extLst>
              </a:tr>
            </a:tbl>
          </a:graphicData>
        </a:graphic>
      </p:graphicFrame>
    </p:spTree>
    <p:extLst>
      <p:ext uri="{BB962C8B-B14F-4D97-AF65-F5344CB8AC3E}">
        <p14:creationId xmlns:p14="http://schemas.microsoft.com/office/powerpoint/2010/main" val="2409850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89645-64D2-421F-10EE-3CA0C38D98F9}"/>
              </a:ext>
            </a:extLst>
          </p:cNvPr>
          <p:cNvSpPr>
            <a:spLocks noGrp="1"/>
          </p:cNvSpPr>
          <p:nvPr>
            <p:ph type="ctrTitle"/>
          </p:nvPr>
        </p:nvSpPr>
        <p:spPr>
          <a:xfrm>
            <a:off x="309933" y="-3637"/>
            <a:ext cx="9456420" cy="1003665"/>
          </a:xfrm>
        </p:spPr>
        <p:txBody>
          <a:bodyPr>
            <a:normAutofit/>
          </a:bodyPr>
          <a:lstStyle/>
          <a:p>
            <a:r>
              <a:rPr lang="en-US">
                <a:latin typeface="Arial"/>
                <a:cs typeface="Arial"/>
              </a:rPr>
              <a:t>Equity / </a:t>
            </a:r>
            <a:r>
              <a:rPr lang="en-US" dirty="0">
                <a:latin typeface="Arial"/>
                <a:cs typeface="Arial"/>
              </a:rPr>
              <a:t>Protected Characteristics</a:t>
            </a:r>
          </a:p>
        </p:txBody>
      </p:sp>
      <p:graphicFrame>
        <p:nvGraphicFramePr>
          <p:cNvPr id="5" name="Chart 4"/>
          <p:cNvGraphicFramePr>
            <a:graphicFrameLocks/>
          </p:cNvGraphicFramePr>
          <p:nvPr>
            <p:extLst>
              <p:ext uri="{D42A27DB-BD31-4B8C-83A1-F6EECF244321}">
                <p14:modId xmlns:p14="http://schemas.microsoft.com/office/powerpoint/2010/main" val="3199789934"/>
              </p:ext>
            </p:extLst>
          </p:nvPr>
        </p:nvGraphicFramePr>
        <p:xfrm>
          <a:off x="8211250" y="1822508"/>
          <a:ext cx="2933700"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p:cNvGraphicFramePr>
            <a:graphicFrameLocks/>
          </p:cNvGraphicFramePr>
          <p:nvPr>
            <p:extLst>
              <p:ext uri="{D42A27DB-BD31-4B8C-83A1-F6EECF244321}">
                <p14:modId xmlns:p14="http://schemas.microsoft.com/office/powerpoint/2010/main" val="4080793599"/>
              </p:ext>
            </p:extLst>
          </p:nvPr>
        </p:nvGraphicFramePr>
        <p:xfrm>
          <a:off x="4624123" y="1822508"/>
          <a:ext cx="279654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685556" y="4772661"/>
            <a:ext cx="2249025" cy="267491"/>
          </a:xfrm>
          <a:prstGeom prst="rect">
            <a:avLst/>
          </a:prstGeom>
          <a:noFill/>
        </p:spPr>
        <p:txBody>
          <a:bodyPr wrap="square" rtlCol="0">
            <a:spAutoFit/>
          </a:bodyPr>
          <a:lstStyle/>
          <a:p>
            <a:r>
              <a:rPr lang="en-GB" sz="1100" dirty="0"/>
              <a:t>(Data Source: Power Bi: May 2024)</a:t>
            </a:r>
          </a:p>
        </p:txBody>
      </p:sp>
      <p:graphicFrame>
        <p:nvGraphicFramePr>
          <p:cNvPr id="8" name="Chart 7"/>
          <p:cNvGraphicFramePr>
            <a:graphicFrameLocks/>
          </p:cNvGraphicFramePr>
          <p:nvPr>
            <p:extLst>
              <p:ext uri="{D42A27DB-BD31-4B8C-83A1-F6EECF244321}">
                <p14:modId xmlns:p14="http://schemas.microsoft.com/office/powerpoint/2010/main" val="1868679279"/>
              </p:ext>
            </p:extLst>
          </p:nvPr>
        </p:nvGraphicFramePr>
        <p:xfrm>
          <a:off x="685556" y="1822508"/>
          <a:ext cx="2918460" cy="2743200"/>
        </p:xfrm>
        <a:graphic>
          <a:graphicData uri="http://schemas.openxmlformats.org/drawingml/2006/chart">
            <c:chart xmlns:c="http://schemas.openxmlformats.org/drawingml/2006/chart" xmlns:r="http://schemas.openxmlformats.org/officeDocument/2006/relationships" r:id="rId4"/>
          </a:graphicData>
        </a:graphic>
      </p:graphicFrame>
      <p:sp>
        <p:nvSpPr>
          <p:cNvPr id="3" name="Rectangle 2"/>
          <p:cNvSpPr/>
          <p:nvPr/>
        </p:nvSpPr>
        <p:spPr>
          <a:xfrm>
            <a:off x="383458" y="5247105"/>
            <a:ext cx="10761492" cy="830997"/>
          </a:xfrm>
          <a:prstGeom prst="rect">
            <a:avLst/>
          </a:prstGeom>
        </p:spPr>
        <p:txBody>
          <a:bodyPr wrap="square">
            <a:spAutoFit/>
          </a:bodyPr>
          <a:lstStyle/>
          <a:p>
            <a:pPr marL="268288" lvl="0" indent="-268288">
              <a:buFont typeface="Arial" panose="020B0604020202020204" pitchFamily="34" charset="0"/>
              <a:buChar char="•"/>
            </a:pPr>
            <a:r>
              <a:rPr lang="en-GB" sz="1200" dirty="0">
                <a:solidFill>
                  <a:prstClr val="black"/>
                </a:solidFill>
                <a:latin typeface="Arial" panose="020B0604020202020204" pitchFamily="34" charset="0"/>
                <a:cs typeface="Arial" panose="020B0604020202020204" pitchFamily="34" charset="0"/>
              </a:rPr>
              <a:t>Further information on demographics for the London Borough of Newham including the Equality Impact Assessment can be found in the following Cabinet Reports: </a:t>
            </a:r>
          </a:p>
          <a:p>
            <a:pPr marL="268288" lvl="0"/>
            <a:r>
              <a:rPr lang="en-GB" sz="1200" u="sng" dirty="0">
                <a:solidFill>
                  <a:srgbClr val="FF0000"/>
                </a:solidFill>
                <a:latin typeface="Arial" panose="020B0604020202020204" pitchFamily="34" charset="0"/>
                <a:cs typeface="Arial" panose="020B0604020202020204" pitchFamily="34" charset="0"/>
                <a:hlinkClick r:id="rId5"/>
              </a:rPr>
              <a:t>December 2020 - </a:t>
            </a:r>
            <a:r>
              <a:rPr lang="en-GB" sz="1200" u="sng" dirty="0">
                <a:solidFill>
                  <a:prstClr val="black"/>
                </a:solidFill>
                <a:latin typeface="Arial" panose="020B0604020202020204" pitchFamily="34" charset="0"/>
                <a:cs typeface="Arial" panose="020B0604020202020204" pitchFamily="34" charset="0"/>
                <a:hlinkClick r:id="rId5"/>
              </a:rPr>
              <a:t>http://lbnmgov/documents/s142211/Supported%20Accommodation%20Final%2020.11.20.pdf</a:t>
            </a:r>
            <a:r>
              <a:rPr lang="en-GB" sz="1200" dirty="0">
                <a:solidFill>
                  <a:prstClr val="black"/>
                </a:solidFill>
                <a:latin typeface="Arial" panose="020B0604020202020204" pitchFamily="34" charset="0"/>
                <a:cs typeface="Arial" panose="020B0604020202020204" pitchFamily="34" charset="0"/>
              </a:rPr>
              <a:t> </a:t>
            </a:r>
            <a:r>
              <a:rPr lang="en-GB" sz="1200" dirty="0">
                <a:solidFill>
                  <a:srgbClr val="FF0000"/>
                </a:solidFill>
                <a:latin typeface="Arial" panose="020B0604020202020204" pitchFamily="34" charset="0"/>
                <a:cs typeface="Arial" panose="020B0604020202020204" pitchFamily="34" charset="0"/>
              </a:rPr>
              <a:t> </a:t>
            </a:r>
          </a:p>
          <a:p>
            <a:pPr marL="268288" lvl="0"/>
            <a:r>
              <a:rPr lang="en-GB" sz="1200" u="sng" dirty="0">
                <a:solidFill>
                  <a:prstClr val="black"/>
                </a:solidFill>
                <a:latin typeface="Arial" panose="020B0604020202020204" pitchFamily="34" charset="0"/>
                <a:cs typeface="Arial" panose="020B0604020202020204" pitchFamily="34" charset="0"/>
                <a:hlinkClick r:id="rId6"/>
              </a:rPr>
              <a:t>June 2022 - Cabinet report</a:t>
            </a:r>
            <a:endParaRPr lang="en-GB" sz="12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98175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89645-64D2-421F-10EE-3CA0C38D98F9}"/>
              </a:ext>
            </a:extLst>
          </p:cNvPr>
          <p:cNvSpPr>
            <a:spLocks noGrp="1"/>
          </p:cNvSpPr>
          <p:nvPr>
            <p:ph type="ctrTitle"/>
          </p:nvPr>
        </p:nvSpPr>
        <p:spPr>
          <a:xfrm>
            <a:off x="309933" y="-3637"/>
            <a:ext cx="9456420" cy="1003665"/>
          </a:xfrm>
        </p:spPr>
        <p:txBody>
          <a:bodyPr>
            <a:normAutofit/>
          </a:bodyPr>
          <a:lstStyle/>
          <a:p>
            <a:r>
              <a:rPr lang="en-US" dirty="0">
                <a:latin typeface="Arial"/>
                <a:cs typeface="Arial"/>
              </a:rPr>
              <a:t>Equity / Protected Characteristics</a:t>
            </a:r>
          </a:p>
        </p:txBody>
      </p:sp>
      <p:sp>
        <p:nvSpPr>
          <p:cNvPr id="7" name="TextBox 6"/>
          <p:cNvSpPr txBox="1"/>
          <p:nvPr/>
        </p:nvSpPr>
        <p:spPr>
          <a:xfrm>
            <a:off x="685556" y="4772661"/>
            <a:ext cx="2249025" cy="267491"/>
          </a:xfrm>
          <a:prstGeom prst="rect">
            <a:avLst/>
          </a:prstGeom>
          <a:noFill/>
        </p:spPr>
        <p:txBody>
          <a:bodyPr wrap="square" rtlCol="0">
            <a:spAutoFit/>
          </a:bodyPr>
          <a:lstStyle/>
          <a:p>
            <a:r>
              <a:rPr lang="en-GB" sz="1100" dirty="0"/>
              <a:t>(Data Source: Power Bi: May 2024)</a:t>
            </a:r>
          </a:p>
        </p:txBody>
      </p:sp>
      <p:sp>
        <p:nvSpPr>
          <p:cNvPr id="3" name="Rectangle 2"/>
          <p:cNvSpPr/>
          <p:nvPr/>
        </p:nvSpPr>
        <p:spPr>
          <a:xfrm>
            <a:off x="383458" y="1425840"/>
            <a:ext cx="10761492" cy="276999"/>
          </a:xfrm>
          <a:prstGeom prst="rect">
            <a:avLst/>
          </a:prstGeom>
        </p:spPr>
        <p:txBody>
          <a:bodyPr wrap="square">
            <a:spAutoFit/>
          </a:bodyPr>
          <a:lstStyle/>
          <a:p>
            <a:pPr lvl="0"/>
            <a:r>
              <a:rPr lang="en-GB" sz="1200" b="1" dirty="0">
                <a:solidFill>
                  <a:prstClr val="black"/>
                </a:solidFill>
                <a:latin typeface="Arial" panose="020B0604020202020204" pitchFamily="34" charset="0"/>
                <a:cs typeface="Arial" panose="020B0604020202020204" pitchFamily="34" charset="0"/>
              </a:rPr>
              <a:t>Demographic Breakdown – for Residents with Mental Health as a Primary Support Reason  </a:t>
            </a:r>
          </a:p>
        </p:txBody>
      </p:sp>
      <p:graphicFrame>
        <p:nvGraphicFramePr>
          <p:cNvPr id="9" name="Chart 8"/>
          <p:cNvGraphicFramePr>
            <a:graphicFrameLocks/>
          </p:cNvGraphicFramePr>
          <p:nvPr>
            <p:extLst>
              <p:ext uri="{D42A27DB-BD31-4B8C-83A1-F6EECF244321}">
                <p14:modId xmlns:p14="http://schemas.microsoft.com/office/powerpoint/2010/main" val="3117904300"/>
              </p:ext>
            </p:extLst>
          </p:nvPr>
        </p:nvGraphicFramePr>
        <p:xfrm>
          <a:off x="383458" y="1854893"/>
          <a:ext cx="3718560" cy="267843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hart 9"/>
          <p:cNvGraphicFramePr>
            <a:graphicFrameLocks/>
          </p:cNvGraphicFramePr>
          <p:nvPr>
            <p:extLst>
              <p:ext uri="{D42A27DB-BD31-4B8C-83A1-F6EECF244321}">
                <p14:modId xmlns:p14="http://schemas.microsoft.com/office/powerpoint/2010/main" val="543183478"/>
              </p:ext>
            </p:extLst>
          </p:nvPr>
        </p:nvGraphicFramePr>
        <p:xfrm>
          <a:off x="8300638" y="1854893"/>
          <a:ext cx="367284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p:cNvGraphicFramePr>
            <a:graphicFrameLocks/>
          </p:cNvGraphicFramePr>
          <p:nvPr>
            <p:extLst>
              <p:ext uri="{D42A27DB-BD31-4B8C-83A1-F6EECF244321}">
                <p14:modId xmlns:p14="http://schemas.microsoft.com/office/powerpoint/2010/main" val="4198276320"/>
              </p:ext>
            </p:extLst>
          </p:nvPr>
        </p:nvGraphicFramePr>
        <p:xfrm>
          <a:off x="4829098" y="1854893"/>
          <a:ext cx="3031385" cy="267843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6245483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89645-64D2-421F-10EE-3CA0C38D98F9}"/>
              </a:ext>
            </a:extLst>
          </p:cNvPr>
          <p:cNvSpPr>
            <a:spLocks noGrp="1"/>
          </p:cNvSpPr>
          <p:nvPr>
            <p:ph type="ctrTitle"/>
          </p:nvPr>
        </p:nvSpPr>
        <p:spPr>
          <a:xfrm>
            <a:off x="309933" y="-3637"/>
            <a:ext cx="9456420" cy="1003665"/>
          </a:xfrm>
        </p:spPr>
        <p:txBody>
          <a:bodyPr>
            <a:normAutofit/>
          </a:bodyPr>
          <a:lstStyle/>
          <a:p>
            <a:r>
              <a:rPr lang="en-US" dirty="0">
                <a:latin typeface="Arial"/>
                <a:cs typeface="Arial"/>
              </a:rPr>
              <a:t>Equity / Protected Characteristics</a:t>
            </a:r>
          </a:p>
        </p:txBody>
      </p:sp>
      <p:graphicFrame>
        <p:nvGraphicFramePr>
          <p:cNvPr id="6" name="Chart 5"/>
          <p:cNvGraphicFramePr>
            <a:graphicFrameLocks/>
          </p:cNvGraphicFramePr>
          <p:nvPr>
            <p:extLst>
              <p:ext uri="{D42A27DB-BD31-4B8C-83A1-F6EECF244321}">
                <p14:modId xmlns:p14="http://schemas.microsoft.com/office/powerpoint/2010/main" val="4080793599"/>
              </p:ext>
            </p:extLst>
          </p:nvPr>
        </p:nvGraphicFramePr>
        <p:xfrm>
          <a:off x="4624123" y="1822508"/>
          <a:ext cx="2796540"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862536" y="5175784"/>
            <a:ext cx="2249025" cy="267491"/>
          </a:xfrm>
          <a:prstGeom prst="rect">
            <a:avLst/>
          </a:prstGeom>
          <a:noFill/>
        </p:spPr>
        <p:txBody>
          <a:bodyPr wrap="square" rtlCol="0">
            <a:spAutoFit/>
          </a:bodyPr>
          <a:lstStyle/>
          <a:p>
            <a:r>
              <a:rPr lang="en-GB" sz="1100" dirty="0"/>
              <a:t>(Data Source: Power Bi: May 2024)</a:t>
            </a:r>
          </a:p>
        </p:txBody>
      </p:sp>
      <p:graphicFrame>
        <p:nvGraphicFramePr>
          <p:cNvPr id="8" name="Chart 7"/>
          <p:cNvGraphicFramePr>
            <a:graphicFrameLocks/>
          </p:cNvGraphicFramePr>
          <p:nvPr>
            <p:extLst>
              <p:ext uri="{D42A27DB-BD31-4B8C-83A1-F6EECF244321}">
                <p14:modId xmlns:p14="http://schemas.microsoft.com/office/powerpoint/2010/main" val="3620918084"/>
              </p:ext>
            </p:extLst>
          </p:nvPr>
        </p:nvGraphicFramePr>
        <p:xfrm>
          <a:off x="569124" y="1946885"/>
          <a:ext cx="3268980" cy="280797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p:cNvGraphicFramePr>
            <a:graphicFrameLocks/>
          </p:cNvGraphicFramePr>
          <p:nvPr>
            <p:extLst>
              <p:ext uri="{D42A27DB-BD31-4B8C-83A1-F6EECF244321}">
                <p14:modId xmlns:p14="http://schemas.microsoft.com/office/powerpoint/2010/main" val="1871245228"/>
              </p:ext>
            </p:extLst>
          </p:nvPr>
        </p:nvGraphicFramePr>
        <p:xfrm>
          <a:off x="4698796" y="1997865"/>
          <a:ext cx="2545080" cy="2743200"/>
        </p:xfrm>
        <a:graphic>
          <a:graphicData uri="http://schemas.openxmlformats.org/drawingml/2006/chart">
            <c:chart xmlns:c="http://schemas.openxmlformats.org/drawingml/2006/chart" xmlns:r="http://schemas.openxmlformats.org/officeDocument/2006/relationships" r:id="rId4"/>
          </a:graphicData>
        </a:graphic>
      </p:graphicFrame>
      <p:sp>
        <p:nvSpPr>
          <p:cNvPr id="11" name="Rectangle 10"/>
          <p:cNvSpPr/>
          <p:nvPr/>
        </p:nvSpPr>
        <p:spPr>
          <a:xfrm>
            <a:off x="383458" y="1425840"/>
            <a:ext cx="10761492" cy="276999"/>
          </a:xfrm>
          <a:prstGeom prst="rect">
            <a:avLst/>
          </a:prstGeom>
        </p:spPr>
        <p:txBody>
          <a:bodyPr wrap="square">
            <a:spAutoFit/>
          </a:bodyPr>
          <a:lstStyle/>
          <a:p>
            <a:pPr lvl="0"/>
            <a:r>
              <a:rPr lang="en-GB" sz="1200" b="1" dirty="0">
                <a:solidFill>
                  <a:prstClr val="black"/>
                </a:solidFill>
                <a:latin typeface="Arial" panose="020B0604020202020204" pitchFamily="34" charset="0"/>
                <a:cs typeface="Arial" panose="020B0604020202020204" pitchFamily="34" charset="0"/>
              </a:rPr>
              <a:t>Demographic Breakdown – for Residents with Learning Disability as a Primary Support Reason  </a:t>
            </a:r>
          </a:p>
        </p:txBody>
      </p:sp>
      <p:graphicFrame>
        <p:nvGraphicFramePr>
          <p:cNvPr id="12" name="Chart 11"/>
          <p:cNvGraphicFramePr>
            <a:graphicFrameLocks/>
          </p:cNvGraphicFramePr>
          <p:nvPr>
            <p:extLst>
              <p:ext uri="{D42A27DB-BD31-4B8C-83A1-F6EECF244321}">
                <p14:modId xmlns:p14="http://schemas.microsoft.com/office/powerpoint/2010/main" val="1521127263"/>
              </p:ext>
            </p:extLst>
          </p:nvPr>
        </p:nvGraphicFramePr>
        <p:xfrm>
          <a:off x="8104569" y="2011655"/>
          <a:ext cx="3585985" cy="304212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2231131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89645-64D2-421F-10EE-3CA0C38D98F9}"/>
              </a:ext>
            </a:extLst>
          </p:cNvPr>
          <p:cNvSpPr>
            <a:spLocks noGrp="1"/>
          </p:cNvSpPr>
          <p:nvPr>
            <p:ph type="ctrTitle"/>
          </p:nvPr>
        </p:nvSpPr>
        <p:spPr>
          <a:xfrm>
            <a:off x="362184" y="39905"/>
            <a:ext cx="9966181" cy="1545054"/>
          </a:xfrm>
        </p:spPr>
        <p:txBody>
          <a:bodyPr>
            <a:normAutofit fontScale="90000"/>
          </a:bodyPr>
          <a:lstStyle/>
          <a:p>
            <a:r>
              <a:rPr lang="en-US" dirty="0">
                <a:latin typeface="Arial"/>
                <a:cs typeface="Arial"/>
              </a:rPr>
              <a:t>Commissioning Priority 1:</a:t>
            </a:r>
            <a:br>
              <a:rPr lang="en-US" dirty="0">
                <a:latin typeface="Arial"/>
                <a:cs typeface="Arial"/>
              </a:rPr>
            </a:br>
            <a:r>
              <a:rPr lang="en-US" sz="3600" dirty="0">
                <a:latin typeface="Arial"/>
                <a:cs typeface="Arial"/>
              </a:rPr>
              <a:t>Have the Right Profile of Services in Borough</a:t>
            </a:r>
          </a:p>
        </p:txBody>
      </p:sp>
      <p:sp>
        <p:nvSpPr>
          <p:cNvPr id="6" name="TextBox 5"/>
          <p:cNvSpPr txBox="1"/>
          <p:nvPr/>
        </p:nvSpPr>
        <p:spPr>
          <a:xfrm>
            <a:off x="470262" y="1654628"/>
            <a:ext cx="11216640" cy="646331"/>
          </a:xfrm>
          <a:prstGeom prst="rect">
            <a:avLst/>
          </a:prstGeom>
          <a:noFill/>
        </p:spPr>
        <p:txBody>
          <a:bodyPr wrap="square" rtlCol="0">
            <a:spAutoFit/>
          </a:bodyPr>
          <a:lstStyle/>
          <a:p>
            <a:pPr fontAlgn="t"/>
            <a:endParaRPr lang="en-GB" dirty="0"/>
          </a:p>
          <a:p>
            <a:pPr fontAlgn="t"/>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1306197595"/>
              </p:ext>
            </p:extLst>
          </p:nvPr>
        </p:nvGraphicFramePr>
        <p:xfrm>
          <a:off x="220969" y="1977792"/>
          <a:ext cx="11715226" cy="3424718"/>
        </p:xfrm>
        <a:graphic>
          <a:graphicData uri="http://schemas.openxmlformats.org/drawingml/2006/table">
            <a:tbl>
              <a:tblPr firstRow="1" bandRow="1">
                <a:tableStyleId>{21E4AEA4-8DFA-4A89-87EB-49C32662AFE0}</a:tableStyleId>
              </a:tblPr>
              <a:tblGrid>
                <a:gridCol w="4576195">
                  <a:extLst>
                    <a:ext uri="{9D8B030D-6E8A-4147-A177-3AD203B41FA5}">
                      <a16:colId xmlns:a16="http://schemas.microsoft.com/office/drawing/2014/main" val="3849247311"/>
                    </a:ext>
                  </a:extLst>
                </a:gridCol>
                <a:gridCol w="7139031">
                  <a:extLst>
                    <a:ext uri="{9D8B030D-6E8A-4147-A177-3AD203B41FA5}">
                      <a16:colId xmlns:a16="http://schemas.microsoft.com/office/drawing/2014/main" val="1989471675"/>
                    </a:ext>
                  </a:extLst>
                </a:gridCol>
              </a:tblGrid>
              <a:tr h="552374">
                <a:tc>
                  <a:txBody>
                    <a:bodyPr/>
                    <a:lstStyle/>
                    <a:p>
                      <a:r>
                        <a:rPr lang="en-GB" sz="1400" dirty="0"/>
                        <a:t>Commissioning Priorities</a:t>
                      </a:r>
                    </a:p>
                  </a:txBody>
                  <a:tcPr/>
                </a:tc>
                <a:tc>
                  <a:txBody>
                    <a:bodyPr/>
                    <a:lstStyle/>
                    <a:p>
                      <a:r>
                        <a:rPr lang="en-GB" sz="1400" dirty="0"/>
                        <a:t>How the Commissioning Priorities will be Delivered</a:t>
                      </a:r>
                    </a:p>
                  </a:txBody>
                  <a:tcPr/>
                </a:tc>
                <a:extLst>
                  <a:ext uri="{0D108BD9-81ED-4DB2-BD59-A6C34878D82A}">
                    <a16:rowId xmlns:a16="http://schemas.microsoft.com/office/drawing/2014/main" val="2642261717"/>
                  </a:ext>
                </a:extLst>
              </a:tr>
              <a:tr h="287234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kern="0" dirty="0">
                          <a:solidFill>
                            <a:srgbClr val="000000"/>
                          </a:solidFill>
                          <a:latin typeface="Arial"/>
                          <a:cs typeface="Arial"/>
                          <a:sym typeface="Arial"/>
                        </a:rPr>
                        <a:t>We want to have the </a:t>
                      </a:r>
                      <a:r>
                        <a:rPr lang="en-GB" sz="1400" b="1" kern="0" dirty="0">
                          <a:solidFill>
                            <a:srgbClr val="000000"/>
                          </a:solidFill>
                          <a:latin typeface="Arial"/>
                          <a:cs typeface="Arial"/>
                          <a:sym typeface="Arial"/>
                        </a:rPr>
                        <a:t>right profile of services in borough </a:t>
                      </a:r>
                      <a:r>
                        <a:rPr lang="en-GB" sz="1400" kern="0" dirty="0">
                          <a:solidFill>
                            <a:srgbClr val="000000"/>
                          </a:solidFill>
                          <a:latin typeface="Arial"/>
                          <a:cs typeface="Arial"/>
                          <a:sym typeface="Arial"/>
                        </a:rPr>
                        <a:t>to meet the care and support needs of residents so</a:t>
                      </a:r>
                      <a:r>
                        <a:rPr lang="en-GB" sz="1400" kern="0" baseline="0" dirty="0">
                          <a:solidFill>
                            <a:srgbClr val="000000"/>
                          </a:solidFill>
                          <a:latin typeface="Arial"/>
                          <a:cs typeface="Arial"/>
                          <a:sym typeface="Arial"/>
                        </a:rPr>
                        <a:t> that </a:t>
                      </a:r>
                      <a:r>
                        <a:rPr lang="en-GB" sz="1400" kern="0" dirty="0">
                          <a:solidFill>
                            <a:srgbClr val="000000"/>
                          </a:solidFill>
                          <a:latin typeface="Arial"/>
                          <a:cs typeface="Arial"/>
                          <a:sym typeface="Arial"/>
                        </a:rPr>
                        <a:t>majority of residents that need a Supported Living Service can</a:t>
                      </a:r>
                      <a:r>
                        <a:rPr lang="en-GB" sz="1400" kern="0" baseline="0" dirty="0">
                          <a:solidFill>
                            <a:srgbClr val="000000"/>
                          </a:solidFill>
                          <a:latin typeface="Arial"/>
                          <a:cs typeface="Arial"/>
                          <a:sym typeface="Arial"/>
                        </a:rPr>
                        <a:t> </a:t>
                      </a:r>
                      <a:r>
                        <a:rPr lang="en-GB" sz="1400" kern="0" dirty="0">
                          <a:solidFill>
                            <a:srgbClr val="000000"/>
                          </a:solidFill>
                          <a:latin typeface="Arial"/>
                          <a:cs typeface="Arial"/>
                          <a:sym typeface="Arial"/>
                        </a:rPr>
                        <a:t>be placed in borough.  Placing outside of the borough should not be the norm but an exception </a:t>
                      </a:r>
                      <a:r>
                        <a:rPr lang="en-GB" sz="1400" kern="0" dirty="0" err="1">
                          <a:solidFill>
                            <a:srgbClr val="000000"/>
                          </a:solidFill>
                          <a:latin typeface="Arial"/>
                          <a:cs typeface="Arial"/>
                          <a:sym typeface="Arial"/>
                        </a:rPr>
                        <a:t>e.g</a:t>
                      </a:r>
                      <a:r>
                        <a:rPr lang="en-GB" sz="1400" kern="0" dirty="0">
                          <a:solidFill>
                            <a:srgbClr val="000000"/>
                          </a:solidFill>
                          <a:latin typeface="Arial"/>
                          <a:cs typeface="Arial"/>
                          <a:sym typeface="Arial"/>
                        </a:rPr>
                        <a:t> due to resident choice,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kern="0" dirty="0">
                        <a:solidFill>
                          <a:srgbClr val="000000"/>
                        </a:solidFill>
                        <a:latin typeface="Arial"/>
                        <a:cs typeface="Arial"/>
                        <a:sym typeface="Arial"/>
                      </a:endParaRPr>
                    </a:p>
                  </a:txBody>
                  <a:tcPr/>
                </a:tc>
                <a:tc>
                  <a:txBody>
                    <a:bodyPr/>
                    <a:lstStyle/>
                    <a:p>
                      <a:pPr marL="0" lvl="0" indent="0">
                        <a:buClr>
                          <a:srgbClr val="000000"/>
                        </a:buClr>
                        <a:buFont typeface="Arial" panose="020B0604020202020204" pitchFamily="34" charset="0"/>
                        <a:buNone/>
                      </a:pPr>
                      <a:r>
                        <a:rPr lang="en-GB" sz="1400" kern="0" dirty="0">
                          <a:solidFill>
                            <a:srgbClr val="000000"/>
                          </a:solidFill>
                          <a:latin typeface="Arial"/>
                          <a:cs typeface="Arial"/>
                          <a:sym typeface="Arial"/>
                        </a:rPr>
                        <a:t>We will use </a:t>
                      </a:r>
                      <a:r>
                        <a:rPr lang="en-GB" sz="1400" b="1" kern="0" dirty="0">
                          <a:solidFill>
                            <a:srgbClr val="000000"/>
                          </a:solidFill>
                          <a:latin typeface="Arial"/>
                          <a:cs typeface="Arial"/>
                          <a:sym typeface="Arial"/>
                        </a:rPr>
                        <a:t>intelligence to identify gaps in services</a:t>
                      </a:r>
                      <a:r>
                        <a:rPr lang="en-GB" sz="1400" kern="0" dirty="0">
                          <a:solidFill>
                            <a:srgbClr val="000000"/>
                          </a:solidFill>
                          <a:latin typeface="Arial"/>
                          <a:cs typeface="Arial"/>
                          <a:sym typeface="Arial"/>
                        </a:rPr>
                        <a:t> and work towards having more </a:t>
                      </a:r>
                      <a:r>
                        <a:rPr lang="en-GB" sz="1400" b="1" kern="0" dirty="0">
                          <a:solidFill>
                            <a:srgbClr val="000000"/>
                          </a:solidFill>
                          <a:latin typeface="Arial"/>
                          <a:cs typeface="Arial"/>
                          <a:sym typeface="Arial"/>
                        </a:rPr>
                        <a:t>appropriate services </a:t>
                      </a:r>
                      <a:r>
                        <a:rPr lang="en-GB" sz="1400" kern="0" dirty="0">
                          <a:solidFill>
                            <a:srgbClr val="000000"/>
                          </a:solidFill>
                          <a:latin typeface="Arial"/>
                          <a:cs typeface="Arial"/>
                          <a:sym typeface="Arial"/>
                        </a:rPr>
                        <a:t>to meet the needs identified.</a:t>
                      </a:r>
                    </a:p>
                    <a:p>
                      <a:pPr marL="0" lvl="0" indent="0">
                        <a:buClr>
                          <a:srgbClr val="000000"/>
                        </a:buClr>
                        <a:buFont typeface="Arial" panose="020B0604020202020204" pitchFamily="34" charset="0"/>
                        <a:buNone/>
                      </a:pPr>
                      <a:endParaRPr lang="en-GB" sz="1400" kern="0" dirty="0">
                        <a:solidFill>
                          <a:srgbClr val="000000"/>
                        </a:solidFill>
                        <a:latin typeface="Arial"/>
                        <a:cs typeface="Arial"/>
                        <a:sym typeface="Arial"/>
                      </a:endParaRPr>
                    </a:p>
                    <a:p>
                      <a:pPr marL="0" lvl="0" indent="0">
                        <a:buClr>
                          <a:srgbClr val="000000"/>
                        </a:buClr>
                        <a:buFont typeface="Arial" panose="020B0604020202020204" pitchFamily="34" charset="0"/>
                        <a:buNone/>
                      </a:pPr>
                      <a:r>
                        <a:rPr lang="en-GB" sz="1400" kern="0" dirty="0">
                          <a:solidFill>
                            <a:srgbClr val="000000"/>
                          </a:solidFill>
                          <a:latin typeface="Arial"/>
                          <a:cs typeface="Arial"/>
                          <a:sym typeface="Arial"/>
                        </a:rPr>
                        <a:t>We have</a:t>
                      </a:r>
                      <a:r>
                        <a:rPr lang="en-GB" sz="1400" kern="0" baseline="0" dirty="0">
                          <a:solidFill>
                            <a:srgbClr val="000000"/>
                          </a:solidFill>
                          <a:latin typeface="Arial"/>
                          <a:cs typeface="Arial"/>
                          <a:sym typeface="Arial"/>
                        </a:rPr>
                        <a:t> established a </a:t>
                      </a:r>
                      <a:r>
                        <a:rPr lang="en-GB" sz="1400" b="1" kern="0" baseline="0" dirty="0">
                          <a:solidFill>
                            <a:srgbClr val="000000"/>
                          </a:solidFill>
                          <a:latin typeface="Arial"/>
                          <a:cs typeface="Arial"/>
                          <a:sym typeface="Arial"/>
                        </a:rPr>
                        <a:t>Supporting Vulnerable Adults Dynamic Purchasing Vehicle (DPV) </a:t>
                      </a:r>
                      <a:r>
                        <a:rPr lang="en-GB" sz="1400" kern="0" baseline="0" dirty="0">
                          <a:solidFill>
                            <a:srgbClr val="000000"/>
                          </a:solidFill>
                          <a:latin typeface="Arial"/>
                          <a:cs typeface="Arial"/>
                          <a:sym typeface="Arial"/>
                        </a:rPr>
                        <a:t>for an initial term of 5 years with the option to extend for a further 5 years (5+5). Providers may apply for admission to the DPV throughout the term of the DPV. Applications will be evaluated in “Rounds”. </a:t>
                      </a:r>
                      <a:endParaRPr lang="en-GB" sz="1400" dirty="0">
                        <a:solidFill>
                          <a:prstClr val="black"/>
                        </a:solidFill>
                        <a:latin typeface="Arial"/>
                        <a:cs typeface="Arial" panose="020B0604020202020204" pitchFamily="34" charset="0"/>
                        <a:sym typeface="Arial"/>
                      </a:endParaRPr>
                    </a:p>
                  </a:txBody>
                  <a:tcPr/>
                </a:tc>
                <a:extLst>
                  <a:ext uri="{0D108BD9-81ED-4DB2-BD59-A6C34878D82A}">
                    <a16:rowId xmlns:a16="http://schemas.microsoft.com/office/drawing/2014/main" val="44727916"/>
                  </a:ext>
                </a:extLst>
              </a:tr>
            </a:tbl>
          </a:graphicData>
        </a:graphic>
      </p:graphicFrame>
    </p:spTree>
    <p:extLst>
      <p:ext uri="{BB962C8B-B14F-4D97-AF65-F5344CB8AC3E}">
        <p14:creationId xmlns:p14="http://schemas.microsoft.com/office/powerpoint/2010/main" val="12602662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89645-64D2-421F-10EE-3CA0C38D98F9}"/>
              </a:ext>
            </a:extLst>
          </p:cNvPr>
          <p:cNvSpPr>
            <a:spLocks noGrp="1"/>
          </p:cNvSpPr>
          <p:nvPr>
            <p:ph type="ctrTitle"/>
          </p:nvPr>
        </p:nvSpPr>
        <p:spPr>
          <a:xfrm>
            <a:off x="362184" y="39905"/>
            <a:ext cx="10275056" cy="1545054"/>
          </a:xfrm>
        </p:spPr>
        <p:txBody>
          <a:bodyPr>
            <a:normAutofit fontScale="90000"/>
          </a:bodyPr>
          <a:lstStyle/>
          <a:p>
            <a:r>
              <a:rPr lang="en-US" dirty="0">
                <a:latin typeface="Arial"/>
                <a:cs typeface="Arial"/>
              </a:rPr>
              <a:t>Commissioning Priority 2:</a:t>
            </a:r>
            <a:br>
              <a:rPr lang="en-US" dirty="0">
                <a:latin typeface="Arial"/>
                <a:cs typeface="Arial"/>
              </a:rPr>
            </a:br>
            <a:r>
              <a:rPr lang="en-US" sz="3600" dirty="0">
                <a:latin typeface="Arial"/>
                <a:cs typeface="Arial"/>
              </a:rPr>
              <a:t>Improve the Quality of Service and Accommodation</a:t>
            </a:r>
          </a:p>
        </p:txBody>
      </p:sp>
      <p:graphicFrame>
        <p:nvGraphicFramePr>
          <p:cNvPr id="5" name="Table 4"/>
          <p:cNvGraphicFramePr>
            <a:graphicFrameLocks noGrp="1"/>
          </p:cNvGraphicFramePr>
          <p:nvPr>
            <p:extLst>
              <p:ext uri="{D42A27DB-BD31-4B8C-83A1-F6EECF244321}">
                <p14:modId xmlns:p14="http://schemas.microsoft.com/office/powerpoint/2010/main" val="4170943267"/>
              </p:ext>
            </p:extLst>
          </p:nvPr>
        </p:nvGraphicFramePr>
        <p:xfrm>
          <a:off x="478172" y="1584959"/>
          <a:ext cx="11048301" cy="4907280"/>
        </p:xfrm>
        <a:graphic>
          <a:graphicData uri="http://schemas.openxmlformats.org/drawingml/2006/table">
            <a:tbl>
              <a:tblPr firstRow="1" bandRow="1">
                <a:tableStyleId>{21E4AEA4-8DFA-4A89-87EB-49C32662AFE0}</a:tableStyleId>
              </a:tblPr>
              <a:tblGrid>
                <a:gridCol w="4315681">
                  <a:extLst>
                    <a:ext uri="{9D8B030D-6E8A-4147-A177-3AD203B41FA5}">
                      <a16:colId xmlns:a16="http://schemas.microsoft.com/office/drawing/2014/main" val="3849247311"/>
                    </a:ext>
                  </a:extLst>
                </a:gridCol>
                <a:gridCol w="6732620">
                  <a:extLst>
                    <a:ext uri="{9D8B030D-6E8A-4147-A177-3AD203B41FA5}">
                      <a16:colId xmlns:a16="http://schemas.microsoft.com/office/drawing/2014/main" val="1989471675"/>
                    </a:ext>
                  </a:extLst>
                </a:gridCol>
              </a:tblGrid>
              <a:tr h="0">
                <a:tc>
                  <a:txBody>
                    <a:bodyPr/>
                    <a:lstStyle/>
                    <a:p>
                      <a:r>
                        <a:rPr lang="en-GB" sz="1400" dirty="0"/>
                        <a:t>Commissioning Priorities</a:t>
                      </a:r>
                    </a:p>
                  </a:txBody>
                  <a:tcPr/>
                </a:tc>
                <a:tc>
                  <a:txBody>
                    <a:bodyPr/>
                    <a:lstStyle/>
                    <a:p>
                      <a:r>
                        <a:rPr lang="en-GB" sz="1400" dirty="0"/>
                        <a:t>How the Commissioning Priorities will be Delivered</a:t>
                      </a:r>
                    </a:p>
                  </a:txBody>
                  <a:tcPr/>
                </a:tc>
                <a:extLst>
                  <a:ext uri="{0D108BD9-81ED-4DB2-BD59-A6C34878D82A}">
                    <a16:rowId xmlns:a16="http://schemas.microsoft.com/office/drawing/2014/main" val="264226171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0" dirty="0">
                          <a:solidFill>
                            <a:srgbClr val="000000"/>
                          </a:solidFill>
                          <a:latin typeface="Arial"/>
                          <a:cs typeface="Arial"/>
                          <a:sym typeface="Arial"/>
                        </a:rPr>
                        <a:t>We want to </a:t>
                      </a:r>
                      <a:r>
                        <a:rPr lang="en-GB" sz="1200" b="1" kern="0" dirty="0">
                          <a:solidFill>
                            <a:srgbClr val="000000"/>
                          </a:solidFill>
                          <a:latin typeface="Arial"/>
                          <a:cs typeface="Arial"/>
                          <a:sym typeface="Arial"/>
                        </a:rPr>
                        <a:t>improve the quality of care and support</a:t>
                      </a:r>
                      <a:r>
                        <a:rPr lang="en-GB" sz="1200" kern="0" dirty="0">
                          <a:solidFill>
                            <a:srgbClr val="000000"/>
                          </a:solidFill>
                          <a:latin typeface="Arial"/>
                          <a:cs typeface="Arial"/>
                          <a:sym typeface="Arial"/>
                        </a:rPr>
                        <a:t> that residents receive.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0" dirty="0">
                          <a:solidFill>
                            <a:srgbClr val="000000"/>
                          </a:solidFill>
                          <a:latin typeface="Arial"/>
                          <a:cs typeface="Arial"/>
                          <a:sym typeface="Arial"/>
                        </a:rPr>
                        <a:t>We will commission services that offer </a:t>
                      </a:r>
                      <a:r>
                        <a:rPr lang="en-GB" sz="1200" b="1" kern="0" dirty="0">
                          <a:solidFill>
                            <a:srgbClr val="000000"/>
                          </a:solidFill>
                          <a:latin typeface="Arial"/>
                          <a:cs typeface="Arial"/>
                          <a:sym typeface="Arial"/>
                        </a:rPr>
                        <a:t>good value for money</a:t>
                      </a:r>
                      <a:r>
                        <a:rPr lang="en-GB" sz="1200" b="0" kern="0" dirty="0">
                          <a:solidFill>
                            <a:srgbClr val="000000"/>
                          </a:solidFill>
                          <a:latin typeface="Arial"/>
                          <a:cs typeface="Arial"/>
                          <a:sym typeface="Arial"/>
                        </a:rPr>
                        <a:t>. </a:t>
                      </a:r>
                    </a:p>
                    <a:p>
                      <a:pPr marL="0" lvl="2">
                        <a:buClr>
                          <a:srgbClr val="000000"/>
                        </a:buClr>
                        <a:buFont typeface="Arial"/>
                        <a:buNone/>
                      </a:pPr>
                      <a:endParaRPr lang="en-GB" sz="700" b="1" kern="0" dirty="0">
                        <a:solidFill>
                          <a:srgbClr val="000000"/>
                        </a:solidFill>
                        <a:latin typeface="Arial"/>
                        <a:cs typeface="Arial"/>
                        <a:sym typeface="Arial"/>
                      </a:endParaRPr>
                    </a:p>
                    <a:p>
                      <a:pPr marL="0" lvl="2">
                        <a:buClr>
                          <a:srgbClr val="000000"/>
                        </a:buClr>
                        <a:buFont typeface="Arial"/>
                        <a:buNone/>
                      </a:pPr>
                      <a:r>
                        <a:rPr lang="en-GB" sz="1200" kern="0" dirty="0">
                          <a:solidFill>
                            <a:srgbClr val="000000"/>
                          </a:solidFill>
                          <a:latin typeface="Arial"/>
                          <a:cs typeface="Arial"/>
                          <a:sym typeface="Arial"/>
                        </a:rPr>
                        <a:t>To drive </a:t>
                      </a:r>
                      <a:r>
                        <a:rPr lang="en-GB" sz="1200" b="1" kern="0" dirty="0">
                          <a:solidFill>
                            <a:srgbClr val="000000"/>
                          </a:solidFill>
                          <a:latin typeface="Arial"/>
                          <a:cs typeface="Arial"/>
                          <a:sym typeface="Arial"/>
                        </a:rPr>
                        <a:t>continuous improvement</a:t>
                      </a:r>
                      <a:r>
                        <a:rPr lang="en-GB" sz="1200" kern="0" dirty="0">
                          <a:solidFill>
                            <a:srgbClr val="000000"/>
                          </a:solidFill>
                          <a:latin typeface="Arial"/>
                          <a:cs typeface="Arial"/>
                          <a:sym typeface="Arial"/>
                        </a:rPr>
                        <a:t>, we</a:t>
                      </a:r>
                      <a:r>
                        <a:rPr lang="en-GB" sz="1200" kern="0" baseline="0" dirty="0">
                          <a:solidFill>
                            <a:srgbClr val="000000"/>
                          </a:solidFill>
                          <a:latin typeface="Arial"/>
                          <a:cs typeface="Arial"/>
                          <a:sym typeface="Arial"/>
                        </a:rPr>
                        <a:t> will be </a:t>
                      </a:r>
                      <a:r>
                        <a:rPr lang="en-GB" sz="1200" kern="0" dirty="0">
                          <a:solidFill>
                            <a:srgbClr val="000000"/>
                          </a:solidFill>
                          <a:latin typeface="Arial"/>
                          <a:cs typeface="Arial"/>
                          <a:sym typeface="Arial"/>
                        </a:rPr>
                        <a:t>introducing a </a:t>
                      </a:r>
                      <a:r>
                        <a:rPr lang="en-GB" sz="1200" b="1" kern="0" dirty="0">
                          <a:solidFill>
                            <a:srgbClr val="000000"/>
                          </a:solidFill>
                          <a:latin typeface="Arial"/>
                          <a:cs typeface="Arial"/>
                          <a:sym typeface="Arial"/>
                        </a:rPr>
                        <a:t>Quality Assurance Framework </a:t>
                      </a:r>
                      <a:r>
                        <a:rPr lang="en-GB" sz="1200" kern="0" dirty="0">
                          <a:solidFill>
                            <a:srgbClr val="000000"/>
                          </a:solidFill>
                          <a:latin typeface="Arial"/>
                          <a:cs typeface="Arial"/>
                          <a:sym typeface="Arial"/>
                        </a:rPr>
                        <a:t>to secure good quality and continuously improving performance in the delivery of Supported Living Services. Further information will be available as part of tender documents. </a:t>
                      </a:r>
                    </a:p>
                    <a:p>
                      <a:pPr marL="0" lvl="2">
                        <a:buClr>
                          <a:srgbClr val="000000"/>
                        </a:buClr>
                        <a:buFont typeface="Arial"/>
                        <a:buNone/>
                      </a:pPr>
                      <a:endParaRPr lang="en-GB" sz="1200" kern="0" dirty="0">
                        <a:solidFill>
                          <a:srgbClr val="000000"/>
                        </a:solidFill>
                        <a:latin typeface="Arial"/>
                        <a:cs typeface="Arial"/>
                        <a:sym typeface="Arial"/>
                      </a:endParaRPr>
                    </a:p>
                    <a:p>
                      <a:pPr marL="0" lvl="2">
                        <a:buClr>
                          <a:srgbClr val="000000"/>
                        </a:buClr>
                        <a:buFont typeface="Arial"/>
                        <a:buNone/>
                      </a:pPr>
                      <a:r>
                        <a:rPr lang="en-GB" sz="1200" kern="0" dirty="0">
                          <a:solidFill>
                            <a:srgbClr val="000000"/>
                          </a:solidFill>
                          <a:latin typeface="Arial"/>
                          <a:cs typeface="Arial"/>
                          <a:sym typeface="Arial"/>
                        </a:rPr>
                        <a:t>We</a:t>
                      </a:r>
                      <a:r>
                        <a:rPr lang="en-GB" sz="1200" kern="0" baseline="0" dirty="0">
                          <a:solidFill>
                            <a:srgbClr val="000000"/>
                          </a:solidFill>
                          <a:latin typeface="Arial"/>
                          <a:cs typeface="Arial"/>
                          <a:sym typeface="Arial"/>
                        </a:rPr>
                        <a:t> have developed a </a:t>
                      </a:r>
                      <a:r>
                        <a:rPr lang="en-GB" sz="1200" b="1" kern="0" baseline="0" dirty="0">
                          <a:solidFill>
                            <a:srgbClr val="000000"/>
                          </a:solidFill>
                          <a:latin typeface="Arial"/>
                          <a:cs typeface="Arial"/>
                          <a:sym typeface="Arial"/>
                        </a:rPr>
                        <a:t>provider handbook </a:t>
                      </a:r>
                      <a:r>
                        <a:rPr lang="en-GB" sz="1200" kern="0" baseline="0" dirty="0">
                          <a:solidFill>
                            <a:srgbClr val="000000"/>
                          </a:solidFill>
                          <a:latin typeface="Arial"/>
                          <a:cs typeface="Arial"/>
                          <a:sym typeface="Arial"/>
                        </a:rPr>
                        <a:t>- this will be customised for Supported living and shared with Supported Living Providers.</a:t>
                      </a:r>
                      <a:endParaRPr lang="en-GB" sz="1200" kern="0" dirty="0">
                        <a:solidFill>
                          <a:srgbClr val="000000"/>
                        </a:solidFill>
                        <a:latin typeface="Arial"/>
                        <a:cs typeface="Arial"/>
                        <a:sym typeface="Arial"/>
                      </a:endParaRPr>
                    </a:p>
                    <a:p>
                      <a:pPr marL="0" lvl="2">
                        <a:buClr>
                          <a:srgbClr val="000000"/>
                        </a:buClr>
                        <a:buFont typeface="Arial"/>
                        <a:buNone/>
                      </a:pPr>
                      <a:endParaRPr lang="en-GB" sz="500" kern="0" dirty="0">
                        <a:solidFill>
                          <a:srgbClr val="000000"/>
                        </a:solidFill>
                        <a:latin typeface="Arial"/>
                        <a:cs typeface="Arial"/>
                        <a:sym typeface="Arial"/>
                      </a:endParaRPr>
                    </a:p>
                  </a:txBody>
                  <a:tcPr/>
                </a:tc>
                <a:extLst>
                  <a:ext uri="{0D108BD9-81ED-4DB2-BD59-A6C34878D82A}">
                    <a16:rowId xmlns:a16="http://schemas.microsoft.com/office/drawing/2014/main" val="43884912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0" dirty="0">
                          <a:solidFill>
                            <a:srgbClr val="000000"/>
                          </a:solidFill>
                          <a:latin typeface="Arial"/>
                          <a:cs typeface="Arial"/>
                          <a:sym typeface="Arial"/>
                        </a:rPr>
                        <a:t>We want to </a:t>
                      </a:r>
                      <a:r>
                        <a:rPr lang="en-GB" sz="1200" b="1" kern="0" dirty="0">
                          <a:solidFill>
                            <a:srgbClr val="000000"/>
                          </a:solidFill>
                          <a:latin typeface="Arial"/>
                          <a:cs typeface="Arial"/>
                          <a:sym typeface="Arial"/>
                        </a:rPr>
                        <a:t>improve the quality of accommodation</a:t>
                      </a:r>
                      <a:r>
                        <a:rPr lang="en-GB" sz="1200" kern="0" dirty="0">
                          <a:solidFill>
                            <a:srgbClr val="000000"/>
                          </a:solidFill>
                          <a:latin typeface="Arial"/>
                          <a:cs typeface="Arial"/>
                          <a:sym typeface="Arial"/>
                        </a:rPr>
                        <a:t> used to deliver supported living services</a:t>
                      </a:r>
                      <a:r>
                        <a:rPr lang="en-GB" sz="1200" kern="0" baseline="0" dirty="0">
                          <a:solidFill>
                            <a:srgbClr val="000000"/>
                          </a:solidFill>
                          <a:latin typeface="Arial"/>
                          <a:cs typeface="Arial"/>
                          <a:sym typeface="Arial"/>
                        </a:rPr>
                        <a:t> </a:t>
                      </a:r>
                      <a:r>
                        <a:rPr lang="en-GB" sz="1200" kern="0" dirty="0">
                          <a:solidFill>
                            <a:srgbClr val="000000"/>
                          </a:solidFill>
                          <a:latin typeface="Arial"/>
                          <a:cs typeface="Arial"/>
                          <a:sym typeface="Arial"/>
                        </a:rPr>
                        <a:t>by setting accommodation standards and the requirement for providers to use accommodation from a list of approved property. </a:t>
                      </a:r>
                    </a:p>
                  </a:txBody>
                  <a:tcPr/>
                </a:tc>
                <a:tc>
                  <a:txBody>
                    <a:bodyPr/>
                    <a:lstStyle/>
                    <a:p>
                      <a:pPr marL="0" lvl="2">
                        <a:buClr>
                          <a:srgbClr val="000000"/>
                        </a:buClr>
                        <a:buFont typeface="Arial"/>
                        <a:buNone/>
                      </a:pPr>
                      <a:r>
                        <a:rPr lang="en-GB" sz="1200" kern="0" dirty="0">
                          <a:solidFill>
                            <a:srgbClr val="000000"/>
                          </a:solidFill>
                          <a:latin typeface="Arial"/>
                          <a:cs typeface="Arial"/>
                          <a:sym typeface="Arial"/>
                        </a:rPr>
                        <a:t>Providers need to have access to a suitable property that meets </a:t>
                      </a:r>
                      <a:r>
                        <a:rPr lang="en-GB" sz="1200" b="1" kern="0" dirty="0">
                          <a:solidFill>
                            <a:srgbClr val="000000"/>
                          </a:solidFill>
                          <a:latin typeface="Arial"/>
                          <a:cs typeface="Arial"/>
                          <a:sym typeface="Arial"/>
                        </a:rPr>
                        <a:t>the required approved accommodation standards</a:t>
                      </a:r>
                      <a:r>
                        <a:rPr lang="en-GB" sz="1200" kern="0" dirty="0">
                          <a:solidFill>
                            <a:srgbClr val="000000"/>
                          </a:solidFill>
                          <a:latin typeface="Arial"/>
                          <a:cs typeface="Arial"/>
                          <a:sym typeface="Arial"/>
                        </a:rPr>
                        <a:t> – details in the following link </a:t>
                      </a:r>
                      <a:r>
                        <a:rPr lang="en-GB" sz="1200" b="1" u="sng" kern="0" dirty="0">
                          <a:solidFill>
                            <a:srgbClr val="000000"/>
                          </a:solidFill>
                          <a:latin typeface="Arial"/>
                          <a:cs typeface="Arial"/>
                          <a:sym typeface="Arial"/>
                          <a:hlinkClick r:id="rId2"/>
                        </a:rPr>
                        <a:t>https://www.newham.gov.uk/downloads/file/4725/housingsupportapprovedaccommodationstandards-final</a:t>
                      </a:r>
                      <a:r>
                        <a:rPr lang="en-GB" sz="1200" kern="0" dirty="0">
                          <a:solidFill>
                            <a:srgbClr val="000000"/>
                          </a:solidFill>
                          <a:latin typeface="Arial"/>
                          <a:cs typeface="Arial"/>
                          <a:sym typeface="Arial"/>
                        </a:rPr>
                        <a:t>. </a:t>
                      </a:r>
                    </a:p>
                    <a:p>
                      <a:pPr>
                        <a:buClr>
                          <a:srgbClr val="000000"/>
                        </a:buClr>
                        <a:buFont typeface="Arial"/>
                        <a:buNone/>
                      </a:pPr>
                      <a:r>
                        <a:rPr lang="en-GB" sz="1200" kern="0" dirty="0">
                          <a:solidFill>
                            <a:srgbClr val="000000"/>
                          </a:solidFill>
                          <a:latin typeface="Arial"/>
                          <a:cs typeface="Arial"/>
                          <a:sym typeface="Arial"/>
                        </a:rPr>
                        <a:t> </a:t>
                      </a:r>
                    </a:p>
                    <a:p>
                      <a:pPr marL="0" lvl="2">
                        <a:buClr>
                          <a:srgbClr val="000000"/>
                        </a:buClr>
                        <a:buFont typeface="Arial"/>
                        <a:buNone/>
                      </a:pPr>
                      <a:r>
                        <a:rPr lang="en-GB" sz="1200" kern="0" dirty="0">
                          <a:solidFill>
                            <a:srgbClr val="000000"/>
                          </a:solidFill>
                          <a:latin typeface="Arial"/>
                          <a:cs typeface="Arial"/>
                          <a:sym typeface="Arial"/>
                        </a:rPr>
                        <a:t>All accommodation used to deliver supported living services will need to be accepted onto the </a:t>
                      </a:r>
                      <a:r>
                        <a:rPr lang="en-GB" sz="1200" b="1" kern="0" dirty="0">
                          <a:solidFill>
                            <a:srgbClr val="000000"/>
                          </a:solidFill>
                          <a:latin typeface="Arial"/>
                          <a:cs typeface="Arial"/>
                          <a:sym typeface="Arial"/>
                        </a:rPr>
                        <a:t>Newham Accommodation List</a:t>
                      </a:r>
                      <a:r>
                        <a:rPr lang="en-GB" sz="1200" kern="0" dirty="0">
                          <a:solidFill>
                            <a:srgbClr val="000000"/>
                          </a:solidFill>
                          <a:latin typeface="Arial"/>
                          <a:cs typeface="Arial"/>
                          <a:sym typeface="Arial"/>
                        </a:rPr>
                        <a:t>. Details for application and validation can be found in the following link: </a:t>
                      </a:r>
                      <a:r>
                        <a:rPr lang="en-GB" sz="1200" b="1" u="sng" kern="0" dirty="0">
                          <a:solidFill>
                            <a:srgbClr val="000000"/>
                          </a:solidFill>
                          <a:latin typeface="Arial"/>
                          <a:cs typeface="Arial"/>
                          <a:sym typeface="Arial"/>
                          <a:hlinkClick r:id="rId3"/>
                        </a:rPr>
                        <a:t>Newham Accommodation list</a:t>
                      </a:r>
                      <a:r>
                        <a:rPr lang="en-GB" sz="1200" kern="0" dirty="0">
                          <a:solidFill>
                            <a:srgbClr val="000000"/>
                          </a:solidFill>
                          <a:latin typeface="Arial"/>
                          <a:cs typeface="Arial"/>
                          <a:sym typeface="Arial"/>
                        </a:rPr>
                        <a:t> </a:t>
                      </a:r>
                    </a:p>
                    <a:p>
                      <a:pPr marL="0" lvl="2">
                        <a:buClr>
                          <a:srgbClr val="000000"/>
                        </a:buClr>
                        <a:buFont typeface="Arial"/>
                        <a:buNone/>
                      </a:pPr>
                      <a:endParaRPr lang="en-GB" sz="500" kern="0" dirty="0">
                        <a:solidFill>
                          <a:srgbClr val="000000"/>
                        </a:solidFill>
                        <a:latin typeface="Arial"/>
                        <a:cs typeface="Arial"/>
                        <a:sym typeface="Arial"/>
                      </a:endParaRPr>
                    </a:p>
                  </a:txBody>
                  <a:tcPr/>
                </a:tc>
                <a:extLst>
                  <a:ext uri="{0D108BD9-81ED-4DB2-BD59-A6C34878D82A}">
                    <a16:rowId xmlns:a16="http://schemas.microsoft.com/office/drawing/2014/main" val="102351516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0" dirty="0">
                          <a:solidFill>
                            <a:srgbClr val="000000"/>
                          </a:solidFill>
                          <a:latin typeface="Arial"/>
                          <a:cs typeface="Arial"/>
                          <a:sym typeface="Arial"/>
                        </a:rPr>
                        <a:t>We want care and support to be </a:t>
                      </a:r>
                      <a:r>
                        <a:rPr lang="en-GB" sz="1200" b="1" kern="0" dirty="0">
                          <a:solidFill>
                            <a:srgbClr val="000000"/>
                          </a:solidFill>
                          <a:latin typeface="Arial"/>
                          <a:cs typeface="Arial"/>
                          <a:sym typeface="Arial"/>
                        </a:rPr>
                        <a:t>outcome focused and strength based</a:t>
                      </a:r>
                      <a:r>
                        <a:rPr lang="en-GB" sz="1200" kern="0" dirty="0">
                          <a:solidFill>
                            <a:srgbClr val="000000"/>
                          </a:solidFill>
                          <a:latin typeface="Arial"/>
                          <a:cs typeface="Arial"/>
                          <a:sym typeface="Arial"/>
                        </a:rPr>
                        <a:t>. </a:t>
                      </a:r>
                    </a:p>
                  </a:txBody>
                  <a:tcPr/>
                </a:tc>
                <a:tc>
                  <a:txBody>
                    <a:bodyPr/>
                    <a:lstStyle/>
                    <a:p>
                      <a:r>
                        <a:rPr lang="en-GB" sz="1200" dirty="0">
                          <a:latin typeface="Arial" panose="020B0604020202020204" pitchFamily="34" charset="0"/>
                          <a:cs typeface="Arial" panose="020B0604020202020204" pitchFamily="34" charset="0"/>
                        </a:rPr>
                        <a:t>We want to introduce the use of </a:t>
                      </a:r>
                      <a:r>
                        <a:rPr lang="en-GB" sz="1200" b="1" dirty="0">
                          <a:latin typeface="Arial" panose="020B0604020202020204" pitchFamily="34" charset="0"/>
                          <a:cs typeface="Arial" panose="020B0604020202020204" pitchFamily="34" charset="0"/>
                        </a:rPr>
                        <a:t>Outcomes Stars </a:t>
                      </a:r>
                      <a:r>
                        <a:rPr lang="en-GB" sz="1200" dirty="0">
                          <a:latin typeface="Arial" panose="020B0604020202020204" pitchFamily="34" charset="0"/>
                          <a:cs typeface="Arial" panose="020B0604020202020204" pitchFamily="34" charset="0"/>
                        </a:rPr>
                        <a:t>as a tool to</a:t>
                      </a:r>
                      <a:r>
                        <a:rPr lang="en-GB" sz="1200" baseline="0" dirty="0">
                          <a:latin typeface="Arial" panose="020B0604020202020204" pitchFamily="34" charset="0"/>
                          <a:cs typeface="Arial" panose="020B0604020202020204" pitchFamily="34" charset="0"/>
                        </a:rPr>
                        <a:t> measure progress in outcomes where applicable.</a:t>
                      </a:r>
                    </a:p>
                    <a:p>
                      <a:endParaRPr lang="en-GB" sz="700" baseline="0" dirty="0">
                        <a:latin typeface="Arial" panose="020B0604020202020204" pitchFamily="34" charset="0"/>
                        <a:cs typeface="Arial" panose="020B0604020202020204" pitchFamily="34" charset="0"/>
                      </a:endParaRPr>
                    </a:p>
                    <a:p>
                      <a:r>
                        <a:rPr lang="en-GB" sz="1200" baseline="0" dirty="0">
                          <a:latin typeface="Arial" panose="020B0604020202020204" pitchFamily="34" charset="0"/>
                          <a:cs typeface="Arial" panose="020B0604020202020204" pitchFamily="34" charset="0"/>
                        </a:rPr>
                        <a:t>We will set requirements for Providers to demonstrate how they are working with Residents to </a:t>
                      </a:r>
                      <a:r>
                        <a:rPr lang="en-GB" sz="1200" b="1" baseline="0" dirty="0">
                          <a:latin typeface="Arial" panose="020B0604020202020204" pitchFamily="34" charset="0"/>
                          <a:cs typeface="Arial" panose="020B0604020202020204" pitchFamily="34" charset="0"/>
                        </a:rPr>
                        <a:t>deliver outcomes</a:t>
                      </a:r>
                    </a:p>
                    <a:p>
                      <a:endParaRPr lang="en-GB" sz="700" baseline="0" dirty="0">
                        <a:latin typeface="Arial" panose="020B0604020202020204" pitchFamily="34" charset="0"/>
                        <a:cs typeface="Arial" panose="020B0604020202020204" pitchFamily="34" charset="0"/>
                      </a:endParaRPr>
                    </a:p>
                    <a:p>
                      <a:r>
                        <a:rPr lang="en-GB" sz="1200" baseline="0" dirty="0">
                          <a:latin typeface="Arial" panose="020B0604020202020204" pitchFamily="34" charset="0"/>
                          <a:cs typeface="Arial" panose="020B0604020202020204" pitchFamily="34" charset="0"/>
                        </a:rPr>
                        <a:t>We will expect Providers to work with Residents using a </a:t>
                      </a:r>
                      <a:r>
                        <a:rPr lang="en-GB" sz="1200" b="1" baseline="0" dirty="0">
                          <a:latin typeface="Arial" panose="020B0604020202020204" pitchFamily="34" charset="0"/>
                          <a:cs typeface="Arial" panose="020B0604020202020204" pitchFamily="34" charset="0"/>
                        </a:rPr>
                        <a:t>strength based approach </a:t>
                      </a:r>
                      <a:r>
                        <a:rPr lang="en-GB" sz="1200" baseline="0" dirty="0">
                          <a:latin typeface="Arial" panose="020B0604020202020204" pitchFamily="34" charset="0"/>
                          <a:cs typeface="Arial" panose="020B0604020202020204" pitchFamily="34" charset="0"/>
                        </a:rPr>
                        <a:t>focussing on what the Resident can do and not on what they can’t.</a:t>
                      </a:r>
                    </a:p>
                    <a:p>
                      <a:endParaRPr lang="en-GB" sz="1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520644480"/>
                  </a:ext>
                </a:extLst>
              </a:tr>
            </a:tbl>
          </a:graphicData>
        </a:graphic>
      </p:graphicFrame>
    </p:spTree>
    <p:extLst>
      <p:ext uri="{BB962C8B-B14F-4D97-AF65-F5344CB8AC3E}">
        <p14:creationId xmlns:p14="http://schemas.microsoft.com/office/powerpoint/2010/main" val="23233611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uilding a Fairer Newham Power Point Template V3" id="{2EF6E8B9-C78A-4DA0-B987-F27D4B74709F}" vid="{4ADD228A-ABD7-4D49-BECA-5B022A830E6C}"/>
    </a:ext>
  </a:extLst>
</a:theme>
</file>

<file path=ppt/theme/theme10.xml><?xml version="1.0" encoding="utf-8"?>
<a:theme xmlns:a="http://schemas.openxmlformats.org/drawingml/2006/main" name="8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9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10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uilding a Fairer Newham Power Point Template V3" id="{2EF6E8B9-C78A-4DA0-B987-F27D4B74709F}" vid="{BEFB6FB3-EA38-4BF3-9E00-32E43FC7E35D}"/>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uilding a Fairer Newham Power Point Template V3" id="{2EF6E8B9-C78A-4DA0-B987-F27D4B74709F}" vid="{D58FF817-602D-41F6-AB37-FC625162B8E1}"/>
    </a:ext>
  </a:extLst>
</a:theme>
</file>

<file path=ppt/theme/theme4.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uilding a Fairer Newham Power Point Template V3" id="{2EF6E8B9-C78A-4DA0-B987-F27D4B74709F}" vid="{0EF97546-A04C-4908-BD1E-5122638CC080}"/>
    </a:ext>
  </a:extLst>
</a:theme>
</file>

<file path=ppt/theme/theme5.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uilding a Fairer Newham Power Point Template V3" id="{2EF6E8B9-C78A-4DA0-B987-F27D4B74709F}" vid="{E46DC8D6-422B-42CA-89CE-6D9ECA5D70A9}"/>
    </a:ext>
  </a:extLst>
</a:theme>
</file>

<file path=ppt/theme/theme6.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uilding a Fairer Newham Power Point Template V3" id="{2EF6E8B9-C78A-4DA0-B987-F27D4B74709F}" vid="{1A96C7E9-AD91-4F90-97C2-DB84174C579E}"/>
    </a:ext>
  </a:extLst>
</a:theme>
</file>

<file path=ppt/theme/theme7.xml><?xml version="1.0" encoding="utf-8"?>
<a:theme xmlns:a="http://schemas.openxmlformats.org/drawingml/2006/main" name="5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6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7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fce93bdc-7501-4fb6-aaf7-22fac49aef26">
      <Terms xmlns="http://schemas.microsoft.com/office/infopath/2007/PartnerControls"/>
    </lcf76f155ced4ddcb4097134ff3c332f>
    <TaxCatchAll xmlns="17914b09-193b-470d-8e02-9d4ca95cb54e"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965E55F93EAC54F833B10A5AEAEEAAD" ma:contentTypeVersion="14" ma:contentTypeDescription="Create a new document." ma:contentTypeScope="" ma:versionID="9fa220e04d7da7cdc20ba3455ffaa0bc">
  <xsd:schema xmlns:xsd="http://www.w3.org/2001/XMLSchema" xmlns:xs="http://www.w3.org/2001/XMLSchema" xmlns:p="http://schemas.microsoft.com/office/2006/metadata/properties" xmlns:ns2="fce93bdc-7501-4fb6-aaf7-22fac49aef26" xmlns:ns3="17914b09-193b-470d-8e02-9d4ca95cb54e" targetNamespace="http://schemas.microsoft.com/office/2006/metadata/properties" ma:root="true" ma:fieldsID="96d7e9fc4602805ea19724bd8efa803b" ns2:_="" ns3:_="">
    <xsd:import namespace="fce93bdc-7501-4fb6-aaf7-22fac49aef26"/>
    <xsd:import namespace="17914b09-193b-470d-8e02-9d4ca95cb54e"/>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ce93bdc-7501-4fb6-aaf7-22fac49aef2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c7ef2803-65c2-4b30-b947-d41ffc50049e" ma:termSetId="09814cd3-568e-fe90-9814-8d621ff8fb84" ma:anchorId="fba54fb3-c3e1-fe81-a776-ca4b69148c4d" ma:open="true" ma:isKeyword="false">
      <xsd:complexType>
        <xsd:sequence>
          <xsd:element ref="pc:Terms" minOccurs="0" maxOccurs="1"/>
        </xsd:sequence>
      </xsd:complex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ServiceLocation" ma:index="21"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7914b09-193b-470d-8e02-9d4ca95cb54e"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5" nillable="true" ma:displayName="Taxonomy Catch All Column" ma:hidden="true" ma:list="{c05a7786-4834-44bc-95ab-20b64aaa9f2b}" ma:internalName="TaxCatchAll" ma:showField="CatchAllData" ma:web="17914b09-193b-470d-8e02-9d4ca95cb54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C7D5166-84A9-4705-97CC-DFA80695DDF1}">
  <ds:schemaRefs>
    <ds:schemaRef ds:uri="http://schemas.microsoft.com/sharepoint/v3/contenttype/forms"/>
  </ds:schemaRefs>
</ds:datastoreItem>
</file>

<file path=customXml/itemProps2.xml><?xml version="1.0" encoding="utf-8"?>
<ds:datastoreItem xmlns:ds="http://schemas.openxmlformats.org/officeDocument/2006/customXml" ds:itemID="{6FD02317-CF5E-42A8-B3B9-6A2C8BE8E299}">
  <ds:schemaRefs>
    <ds:schemaRef ds:uri="http://schemas.microsoft.com/office/2006/documentManagement/types"/>
    <ds:schemaRef ds:uri="http://schemas.microsoft.com/office/2006/metadata/properties"/>
    <ds:schemaRef ds:uri="http://purl.org/dc/elements/1.1/"/>
    <ds:schemaRef ds:uri="http://schemas.openxmlformats.org/package/2006/metadata/core-properties"/>
    <ds:schemaRef ds:uri="17914b09-193b-470d-8e02-9d4ca95cb54e"/>
    <ds:schemaRef ds:uri="http://purl.org/dc/terms/"/>
    <ds:schemaRef ds:uri="http://schemas.microsoft.com/office/infopath/2007/PartnerControls"/>
    <ds:schemaRef ds:uri="fce93bdc-7501-4fb6-aaf7-22fac49aef26"/>
    <ds:schemaRef ds:uri="http://www.w3.org/XML/1998/namespace"/>
    <ds:schemaRef ds:uri="http://purl.org/dc/dcmitype/"/>
  </ds:schemaRefs>
</ds:datastoreItem>
</file>

<file path=customXml/itemProps3.xml><?xml version="1.0" encoding="utf-8"?>
<ds:datastoreItem xmlns:ds="http://schemas.openxmlformats.org/officeDocument/2006/customXml" ds:itemID="{22A18EAE-2508-4BDB-BEDC-EE6EC288B6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ce93bdc-7501-4fb6-aaf7-22fac49aef26"/>
    <ds:schemaRef ds:uri="17914b09-193b-470d-8e02-9d4ca95cb54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1107</TotalTime>
  <Words>1797</Words>
  <Application>Microsoft Office PowerPoint</Application>
  <PresentationFormat>Widescreen</PresentationFormat>
  <Paragraphs>160</Paragraphs>
  <Slides>13</Slides>
  <Notes>0</Notes>
  <HiddenSlides>0</HiddenSlides>
  <MMClips>0</MMClips>
  <ScaleCrop>false</ScaleCrop>
  <HeadingPairs>
    <vt:vector size="6" baseType="variant">
      <vt:variant>
        <vt:lpstr>Fonts Used</vt:lpstr>
      </vt:variant>
      <vt:variant>
        <vt:i4>4</vt:i4>
      </vt:variant>
      <vt:variant>
        <vt:lpstr>Theme</vt:lpstr>
      </vt:variant>
      <vt:variant>
        <vt:i4>12</vt:i4>
      </vt:variant>
      <vt:variant>
        <vt:lpstr>Slide Titles</vt:lpstr>
      </vt:variant>
      <vt:variant>
        <vt:i4>13</vt:i4>
      </vt:variant>
    </vt:vector>
  </HeadingPairs>
  <TitlesOfParts>
    <vt:vector size="29" baseType="lpstr">
      <vt:lpstr>Arial</vt:lpstr>
      <vt:lpstr>Calibri</vt:lpstr>
      <vt:lpstr>Calibri Light</vt:lpstr>
      <vt:lpstr>Times New Roman</vt:lpstr>
      <vt:lpstr>Office Theme</vt:lpstr>
      <vt:lpstr>4_Custom Design</vt:lpstr>
      <vt:lpstr>Custom Design</vt:lpstr>
      <vt:lpstr>1_Custom Design</vt:lpstr>
      <vt:lpstr>2_Custom Design</vt:lpstr>
      <vt:lpstr>3_Custom Design</vt:lpstr>
      <vt:lpstr>5_Custom Design</vt:lpstr>
      <vt:lpstr>6_Custom Design</vt:lpstr>
      <vt:lpstr>7_Custom Design</vt:lpstr>
      <vt:lpstr>8_Custom Design</vt:lpstr>
      <vt:lpstr>9_Custom Design</vt:lpstr>
      <vt:lpstr>10_Custom Design</vt:lpstr>
      <vt:lpstr>         Market Position Statement  Supported Living  UPDATED December 2024</vt:lpstr>
      <vt:lpstr>INTRODUCTION</vt:lpstr>
      <vt:lpstr>OVERVIEW</vt:lpstr>
      <vt:lpstr>CURRENT COMMISSIONED PROVISION/ ACTIVITY</vt:lpstr>
      <vt:lpstr>Equity / Protected Characteristics</vt:lpstr>
      <vt:lpstr>Equity / Protected Characteristics</vt:lpstr>
      <vt:lpstr>Equity / Protected Characteristics</vt:lpstr>
      <vt:lpstr>Commissioning Priority 1: Have the Right Profile of Services in Borough</vt:lpstr>
      <vt:lpstr>Commissioning Priority 2: Improve the Quality of Service and Accommodation</vt:lpstr>
      <vt:lpstr>Commissioning Priority 3: Work more Collaboratively and in Partnership</vt:lpstr>
      <vt:lpstr>Achievements and Priorities</vt:lpstr>
      <vt:lpstr>Achievements and Priorities</vt:lpstr>
      <vt:lpstr>Achievements and Priorities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vz</dc:title>
  <dc:creator>Inderjit Puaar</dc:creator>
  <cp:lastModifiedBy>Karl Henson</cp:lastModifiedBy>
  <cp:revision>253</cp:revision>
  <dcterms:created xsi:type="dcterms:W3CDTF">2023-10-09T13:23:20Z</dcterms:created>
  <dcterms:modified xsi:type="dcterms:W3CDTF">2025-01-30T13:49:46Z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0x010100D965E55F93EAC54F833B10A5AEAEEAAD</vt:lpwstr>
  </property>
  <property fmtid="{D5CDD505-2E9C-101B-9397-08002B2CF9AE}" pid="3" name="MediaServiceImageTags">
    <vt:lpwstr/>
  </property>
  <property fmtid="{D5CDD505-2E9C-101B-9397-08002B2CF9AE}" pid="4" name="IntranetKeywords">
    <vt:lpwstr/>
  </property>
  <property fmtid="{D5CDD505-2E9C-101B-9397-08002B2CF9AE}" pid="5" name="NeedHelpWithTopic">
    <vt:lpwstr/>
  </property>
</Properties>
</file>