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4.xml" ContentType="application/vnd.openxmlformats-officedocument.them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8" r:id="rId4"/>
    <p:sldMasterId id="2147483723" r:id="rId5"/>
    <p:sldMasterId id="2147483735" r:id="rId6"/>
    <p:sldMasterId id="2147483781" r:id="rId7"/>
    <p:sldMasterId id="2147483787" r:id="rId8"/>
  </p:sldMasterIdLst>
  <p:notesMasterIdLst>
    <p:notesMasterId r:id="rId14"/>
  </p:notesMasterIdLst>
  <p:sldIdLst>
    <p:sldId id="264" r:id="rId9"/>
    <p:sldId id="265" r:id="rId10"/>
    <p:sldId id="269" r:id="rId11"/>
    <p:sldId id="270" r:id="rId12"/>
    <p:sldId id="271"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18BDDD0-7330-75B5-C74A-5CCB04F82B7E}" name="Charlotte Taylor" initials="CT" userId="S::charlotte.taylor@newham.gov.uk::c138515c-83c4-4079-82c0-3d6bc53d640c" providerId="AD"/>
  <p188:author id="{38521BE3-7F72-1E4C-37F6-73A09C7B0D42}" name="Rochelle Paisley" initials="RP" userId="S::rochelle.paisley@newham.gov.uk::699151cf-47e0-4d97-b676-a5eb7c4a36bd"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A09D"/>
    <a:srgbClr val="006B6F"/>
    <a:srgbClr val="469DA0"/>
    <a:srgbClr val="3DA1A0"/>
    <a:srgbClr val="1EA18B"/>
    <a:srgbClr val="1C816F"/>
    <a:srgbClr val="4C9789"/>
    <a:srgbClr val="00584A"/>
    <a:srgbClr val="005826"/>
    <a:srgbClr val="7D0A1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3D7B2A2-8A35-F744-245D-DF4E5634377D}" v="864" dt="2025-03-13T19:23:32.90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7" d="100"/>
          <a:sy n="57" d="100"/>
        </p:scale>
        <p:origin x="62" y="41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5.xml"/><Relationship Id="rId18" Type="http://schemas.openxmlformats.org/officeDocument/2006/relationships/tableStyles" Target="tableStyles.xml"/><Relationship Id="rId3" Type="http://schemas.openxmlformats.org/officeDocument/2006/relationships/customXml" Target="../customXml/item3.xml"/><Relationship Id="rId21" Type="http://schemas.microsoft.com/office/2018/10/relationships/authors" Target="authors.xml"/><Relationship Id="rId7" Type="http://schemas.openxmlformats.org/officeDocument/2006/relationships/slideMaster" Target="slideMasters/slideMaster4.xml"/><Relationship Id="rId12" Type="http://schemas.openxmlformats.org/officeDocument/2006/relationships/slide" Target="slides/slide4.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3.xml"/><Relationship Id="rId5" Type="http://schemas.openxmlformats.org/officeDocument/2006/relationships/slideMaster" Target="slideMasters/slideMaster2.xml"/><Relationship Id="rId15" Type="http://schemas.openxmlformats.org/officeDocument/2006/relationships/presProps" Target="presProps.xml"/><Relationship Id="rId10" Type="http://schemas.openxmlformats.org/officeDocument/2006/relationships/slide" Target="slides/slide2.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1.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ydia Drummond" userId="S::lydia.drummond@newham.gov.uk::5da7301a-acad-4a09-a083-854823abb836" providerId="AD" clId="Web-{E3D7B2A2-8A35-F744-245D-DF4E5634377D}"/>
    <pc:docChg chg="addSld delSld modSld">
      <pc:chgData name="Lydia Drummond" userId="S::lydia.drummond@newham.gov.uk::5da7301a-acad-4a09-a083-854823abb836" providerId="AD" clId="Web-{E3D7B2A2-8A35-F744-245D-DF4E5634377D}" dt="2025-03-13T19:23:32.905" v="457" actId="20577"/>
      <pc:docMkLst>
        <pc:docMk/>
      </pc:docMkLst>
      <pc:sldChg chg="modSp">
        <pc:chgData name="Lydia Drummond" userId="S::lydia.drummond@newham.gov.uk::5da7301a-acad-4a09-a083-854823abb836" providerId="AD" clId="Web-{E3D7B2A2-8A35-F744-245D-DF4E5634377D}" dt="2025-03-13T19:20:07.756" v="420" actId="20577"/>
        <pc:sldMkLst>
          <pc:docMk/>
          <pc:sldMk cId="2135230170" sldId="265"/>
        </pc:sldMkLst>
        <pc:spChg chg="mod">
          <ac:chgData name="Lydia Drummond" userId="S::lydia.drummond@newham.gov.uk::5da7301a-acad-4a09-a083-854823abb836" providerId="AD" clId="Web-{E3D7B2A2-8A35-F744-245D-DF4E5634377D}" dt="2025-03-13T19:20:07.756" v="420" actId="20577"/>
          <ac:spMkLst>
            <pc:docMk/>
            <pc:sldMk cId="2135230170" sldId="265"/>
            <ac:spMk id="9" creationId="{00000000-0000-0000-0000-000000000000}"/>
          </ac:spMkLst>
        </pc:spChg>
      </pc:sldChg>
      <pc:sldChg chg="modSp">
        <pc:chgData name="Lydia Drummond" userId="S::lydia.drummond@newham.gov.uk::5da7301a-acad-4a09-a083-854823abb836" providerId="AD" clId="Web-{E3D7B2A2-8A35-F744-245D-DF4E5634377D}" dt="2025-03-13T19:21:12.305" v="430" actId="20577"/>
        <pc:sldMkLst>
          <pc:docMk/>
          <pc:sldMk cId="3380861065" sldId="269"/>
        </pc:sldMkLst>
        <pc:spChg chg="mod">
          <ac:chgData name="Lydia Drummond" userId="S::lydia.drummond@newham.gov.uk::5da7301a-acad-4a09-a083-854823abb836" providerId="AD" clId="Web-{E3D7B2A2-8A35-F744-245D-DF4E5634377D}" dt="2025-03-13T19:21:12.305" v="430" actId="20577"/>
          <ac:spMkLst>
            <pc:docMk/>
            <pc:sldMk cId="3380861065" sldId="269"/>
            <ac:spMk id="9" creationId="{00000000-0000-0000-0000-000000000000}"/>
          </ac:spMkLst>
        </pc:spChg>
      </pc:sldChg>
      <pc:sldChg chg="modSp">
        <pc:chgData name="Lydia Drummond" userId="S::lydia.drummond@newham.gov.uk::5da7301a-acad-4a09-a083-854823abb836" providerId="AD" clId="Web-{E3D7B2A2-8A35-F744-245D-DF4E5634377D}" dt="2025-03-13T19:22:39.403" v="443" actId="20577"/>
        <pc:sldMkLst>
          <pc:docMk/>
          <pc:sldMk cId="193077572" sldId="270"/>
        </pc:sldMkLst>
        <pc:spChg chg="mod">
          <ac:chgData name="Lydia Drummond" userId="S::lydia.drummond@newham.gov.uk::5da7301a-acad-4a09-a083-854823abb836" providerId="AD" clId="Web-{E3D7B2A2-8A35-F744-245D-DF4E5634377D}" dt="2025-03-13T19:22:39.403" v="443" actId="20577"/>
          <ac:spMkLst>
            <pc:docMk/>
            <pc:sldMk cId="193077572" sldId="270"/>
            <ac:spMk id="9" creationId="{00000000-0000-0000-0000-000000000000}"/>
          </ac:spMkLst>
        </pc:spChg>
      </pc:sldChg>
      <pc:sldChg chg="modSp">
        <pc:chgData name="Lydia Drummond" userId="S::lydia.drummond@newham.gov.uk::5da7301a-acad-4a09-a083-854823abb836" providerId="AD" clId="Web-{E3D7B2A2-8A35-F744-245D-DF4E5634377D}" dt="2025-03-13T19:23:32.905" v="457" actId="20577"/>
        <pc:sldMkLst>
          <pc:docMk/>
          <pc:sldMk cId="32192954" sldId="271"/>
        </pc:sldMkLst>
        <pc:spChg chg="mod">
          <ac:chgData name="Lydia Drummond" userId="S::lydia.drummond@newham.gov.uk::5da7301a-acad-4a09-a083-854823abb836" providerId="AD" clId="Web-{E3D7B2A2-8A35-F744-245D-DF4E5634377D}" dt="2025-03-13T19:23:32.905" v="457" actId="20577"/>
          <ac:spMkLst>
            <pc:docMk/>
            <pc:sldMk cId="32192954" sldId="271"/>
            <ac:spMk id="9" creationId="{00000000-0000-0000-0000-000000000000}"/>
          </ac:spMkLst>
        </pc:spChg>
      </pc:sldChg>
      <pc:sldChg chg="add del">
        <pc:chgData name="Lydia Drummond" userId="S::lydia.drummond@newham.gov.uk::5da7301a-acad-4a09-a083-854823abb836" providerId="AD" clId="Web-{E3D7B2A2-8A35-F744-245D-DF4E5634377D}" dt="2025-03-13T19:04:17.733" v="205"/>
        <pc:sldMkLst>
          <pc:docMk/>
          <pc:sldMk cId="902881444" sldId="292"/>
        </pc:sldMkLst>
      </pc:sldChg>
    </pc:docChg>
  </pc:docChgLst>
  <pc:docChgLst>
    <pc:chgData name="Fiona Hackland" userId="S::fiona.hackland@newham.gov.uk::a0ab8199-343c-4741-99c7-10a4a7edb833" providerId="AD" clId="Web-{62B1938E-B689-44D1-B88D-FF4F4AAB1533}"/>
    <pc:docChg chg="modSld">
      <pc:chgData name="Fiona Hackland" userId="S::fiona.hackland@newham.gov.uk::a0ab8199-343c-4741-99c7-10a4a7edb833" providerId="AD" clId="Web-{62B1938E-B689-44D1-B88D-FF4F4AAB1533}" dt="2025-02-24T10:05:22.231" v="14" actId="20577"/>
      <pc:docMkLst>
        <pc:docMk/>
      </pc:docMkLst>
      <pc:sldChg chg="modSp">
        <pc:chgData name="Fiona Hackland" userId="S::fiona.hackland@newham.gov.uk::a0ab8199-343c-4741-99c7-10a4a7edb833" providerId="AD" clId="Web-{62B1938E-B689-44D1-B88D-FF4F4AAB1533}" dt="2025-02-24T10:05:22.231" v="14" actId="20577"/>
        <pc:sldMkLst>
          <pc:docMk/>
          <pc:sldMk cId="255836524" sldId="264"/>
        </pc:sldMkLst>
        <pc:spChg chg="mod">
          <ac:chgData name="Fiona Hackland" userId="S::fiona.hackland@newham.gov.uk::a0ab8199-343c-4741-99c7-10a4a7edb833" providerId="AD" clId="Web-{62B1938E-B689-44D1-B88D-FF4F4AAB1533}" dt="2025-02-24T10:05:22.231" v="14" actId="20577"/>
          <ac:spMkLst>
            <pc:docMk/>
            <pc:sldMk cId="255836524" sldId="264"/>
            <ac:spMk id="3" creationId="{AC37AD1F-8CA9-F932-4F2C-7CB2A26A9D56}"/>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07573B1-FE55-4525-850E-149AD99A9F84}" type="datetimeFigureOut">
              <a:rPr lang="en-GB" smtClean="0"/>
              <a:t>13/03/2025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F00916D-AC05-48D5-A599-9380447BEDB6}" type="slidenum">
              <a:rPr lang="en-GB" smtClean="0"/>
              <a:t>‹#›</a:t>
            </a:fld>
            <a:endParaRPr lang="en-GB"/>
          </a:p>
        </p:txBody>
      </p:sp>
    </p:spTree>
    <p:extLst>
      <p:ext uri="{BB962C8B-B14F-4D97-AF65-F5344CB8AC3E}">
        <p14:creationId xmlns:p14="http://schemas.microsoft.com/office/powerpoint/2010/main" val="37965326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11" name="Content Placeholder 2"/>
          <p:cNvSpPr>
            <a:spLocks noGrp="1"/>
          </p:cNvSpPr>
          <p:nvPr>
            <p:ph sz="half" idx="1" hasCustomPrompt="1"/>
          </p:nvPr>
        </p:nvSpPr>
        <p:spPr>
          <a:xfrm>
            <a:off x="285541" y="1825625"/>
            <a:ext cx="5181600" cy="3861742"/>
          </a:xfrm>
        </p:spPr>
        <p:txBody>
          <a:bodyPr>
            <a:normAutofit/>
          </a:bodyPr>
          <a:lstStyle>
            <a:lvl1pPr marL="0" indent="0">
              <a:buNone/>
              <a:defRPr sz="2000" baseline="0">
                <a:latin typeface="Arial" panose="020B0604020202020204" pitchFamily="34" charset="0"/>
                <a:cs typeface="Arial" panose="020B0604020202020204" pitchFamily="34" charset="0"/>
              </a:defRPr>
            </a:lvl1pPr>
          </a:lstStyle>
          <a:p>
            <a:pPr lvl="0"/>
            <a:r>
              <a:rPr lang="en-US"/>
              <a:t>Text aligned left</a:t>
            </a:r>
          </a:p>
        </p:txBody>
      </p:sp>
      <p:sp>
        <p:nvSpPr>
          <p:cNvPr id="12" name="Content Placeholder 3"/>
          <p:cNvSpPr>
            <a:spLocks noGrp="1"/>
          </p:cNvSpPr>
          <p:nvPr>
            <p:ph sz="half" idx="2" hasCustomPrompt="1"/>
          </p:nvPr>
        </p:nvSpPr>
        <p:spPr>
          <a:xfrm>
            <a:off x="6051610" y="1825625"/>
            <a:ext cx="5181600" cy="3861742"/>
          </a:xfrm>
        </p:spPr>
        <p:txBody>
          <a:bodyPr>
            <a:normAutofit/>
          </a:bodyPr>
          <a:lstStyle>
            <a:lvl1pPr marL="0" indent="0">
              <a:buNone/>
              <a:defRPr sz="2000">
                <a:latin typeface="Arial" panose="020B0604020202020204" pitchFamily="34" charset="0"/>
                <a:cs typeface="Arial" panose="020B0604020202020204" pitchFamily="34" charset="0"/>
              </a:defRPr>
            </a:lvl1pPr>
          </a:lstStyle>
          <a:p>
            <a:pPr lvl="0"/>
            <a:r>
              <a:rPr lang="en-US"/>
              <a:t>Text aligned left</a:t>
            </a:r>
          </a:p>
        </p:txBody>
      </p:sp>
      <p:sp>
        <p:nvSpPr>
          <p:cNvPr id="3" name="Title 1">
            <a:extLst>
              <a:ext uri="{FF2B5EF4-FFF2-40B4-BE49-F238E27FC236}">
                <a16:creationId xmlns:a16="http://schemas.microsoft.com/office/drawing/2014/main" id="{D6043AAD-85AA-6A30-4BAF-1827F2B6BF26}"/>
              </a:ext>
            </a:extLst>
          </p:cNvPr>
          <p:cNvSpPr>
            <a:spLocks noGrp="1"/>
          </p:cNvSpPr>
          <p:nvPr>
            <p:ph type="ctrTitle" hasCustomPrompt="1"/>
          </p:nvPr>
        </p:nvSpPr>
        <p:spPr>
          <a:xfrm>
            <a:off x="396072" y="278303"/>
            <a:ext cx="9144000" cy="744585"/>
          </a:xfrm>
        </p:spPr>
        <p:txBody>
          <a:bodyPr anchor="b">
            <a:normAutofit/>
          </a:bodyPr>
          <a:lstStyle>
            <a:lvl1pPr algn="l">
              <a:defRPr sz="4000" b="1">
                <a:solidFill>
                  <a:srgbClr val="00A09D"/>
                </a:solidFill>
                <a:latin typeface="Arial" panose="020B0604020202020204" pitchFamily="34" charset="0"/>
                <a:cs typeface="Arial" panose="020B0604020202020204" pitchFamily="34" charset="0"/>
              </a:defRPr>
            </a:lvl1pPr>
          </a:lstStyle>
          <a:p>
            <a:r>
              <a:rPr lang="en-US"/>
              <a:t>Title should be Arial Bold 40pt</a:t>
            </a:r>
            <a:endParaRPr lang="en-GB"/>
          </a:p>
        </p:txBody>
      </p:sp>
      <p:sp>
        <p:nvSpPr>
          <p:cNvPr id="2" name="Date Placeholder 1">
            <a:extLst>
              <a:ext uri="{FF2B5EF4-FFF2-40B4-BE49-F238E27FC236}">
                <a16:creationId xmlns:a16="http://schemas.microsoft.com/office/drawing/2014/main" id="{19E521F8-F1C4-719E-9416-2F83B91CE031}"/>
              </a:ext>
            </a:extLst>
          </p:cNvPr>
          <p:cNvSpPr>
            <a:spLocks noGrp="1"/>
          </p:cNvSpPr>
          <p:nvPr>
            <p:ph type="dt" sz="half" idx="10"/>
          </p:nvPr>
        </p:nvSpPr>
        <p:spPr>
          <a:xfrm>
            <a:off x="386133" y="5731317"/>
            <a:ext cx="3195267" cy="365125"/>
          </a:xfrm>
        </p:spPr>
        <p:txBody>
          <a:bodyPr/>
          <a:lstStyle/>
          <a:p>
            <a:fld id="{F4D58AFF-2910-6A40-8E89-C10FF5408B01}" type="datetimeFigureOut">
              <a:rPr lang="en-US" smtClean="0"/>
              <a:t>3/13/2025</a:t>
            </a:fld>
            <a:endParaRPr lang="en-US"/>
          </a:p>
        </p:txBody>
      </p:sp>
      <p:sp>
        <p:nvSpPr>
          <p:cNvPr id="4" name="Footer Placeholder 2">
            <a:extLst>
              <a:ext uri="{FF2B5EF4-FFF2-40B4-BE49-F238E27FC236}">
                <a16:creationId xmlns:a16="http://schemas.microsoft.com/office/drawing/2014/main" id="{5FE3CB80-FEBA-0E06-B748-F57F247952B0}"/>
              </a:ext>
            </a:extLst>
          </p:cNvPr>
          <p:cNvSpPr>
            <a:spLocks noGrp="1"/>
          </p:cNvSpPr>
          <p:nvPr>
            <p:ph type="ftr" sz="quarter" idx="11"/>
          </p:nvPr>
        </p:nvSpPr>
        <p:spPr>
          <a:xfrm>
            <a:off x="4038600" y="5731317"/>
            <a:ext cx="4114800" cy="365125"/>
          </a:xfrm>
        </p:spPr>
        <p:txBody>
          <a:bodyPr/>
          <a:lstStyle/>
          <a:p>
            <a:endParaRPr lang="en-US"/>
          </a:p>
        </p:txBody>
      </p:sp>
      <p:sp>
        <p:nvSpPr>
          <p:cNvPr id="8" name="Slide Number Placeholder 3">
            <a:extLst>
              <a:ext uri="{FF2B5EF4-FFF2-40B4-BE49-F238E27FC236}">
                <a16:creationId xmlns:a16="http://schemas.microsoft.com/office/drawing/2014/main" id="{DD8FCDF1-4FA5-F593-6AC2-B95652F68CE7}"/>
              </a:ext>
            </a:extLst>
          </p:cNvPr>
          <p:cNvSpPr>
            <a:spLocks noGrp="1"/>
          </p:cNvSpPr>
          <p:nvPr>
            <p:ph type="sldNum" sz="quarter" idx="12"/>
          </p:nvPr>
        </p:nvSpPr>
        <p:spPr>
          <a:xfrm>
            <a:off x="8610599" y="5731317"/>
            <a:ext cx="3195267" cy="365125"/>
          </a:xfrm>
        </p:spPr>
        <p:txBody>
          <a:bodyPr/>
          <a:lstStyle/>
          <a:p>
            <a:fld id="{1145D13D-8406-BD4B-8A9C-ECEBB7E62332}" type="slidenum">
              <a:rPr lang="en-US" smtClean="0"/>
              <a:t>‹#›</a:t>
            </a:fld>
            <a:endParaRPr lang="en-US"/>
          </a:p>
        </p:txBody>
      </p:sp>
    </p:spTree>
    <p:extLst>
      <p:ext uri="{BB962C8B-B14F-4D97-AF65-F5344CB8AC3E}">
        <p14:creationId xmlns:p14="http://schemas.microsoft.com/office/powerpoint/2010/main" val="6180802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6" name="Title 1"/>
          <p:cNvSpPr>
            <a:spLocks noGrp="1"/>
          </p:cNvSpPr>
          <p:nvPr>
            <p:ph type="ctrTitle" hasCustomPrompt="1"/>
          </p:nvPr>
        </p:nvSpPr>
        <p:spPr>
          <a:xfrm>
            <a:off x="396072" y="278303"/>
            <a:ext cx="9144000" cy="744585"/>
          </a:xfrm>
        </p:spPr>
        <p:txBody>
          <a:bodyPr anchor="b">
            <a:normAutofit/>
          </a:bodyPr>
          <a:lstStyle>
            <a:lvl1pPr algn="l">
              <a:defRPr sz="4000" b="1">
                <a:solidFill>
                  <a:srgbClr val="59B09F"/>
                </a:solidFill>
                <a:latin typeface="Arial" panose="020B0604020202020204" pitchFamily="34" charset="0"/>
                <a:cs typeface="Arial" panose="020B0604020202020204" pitchFamily="34" charset="0"/>
              </a:defRPr>
            </a:lvl1pPr>
          </a:lstStyle>
          <a:p>
            <a:r>
              <a:rPr lang="en-US"/>
              <a:t>Title should be Arial Bold 40pt</a:t>
            </a:r>
            <a:endParaRPr lang="en-GB"/>
          </a:p>
        </p:txBody>
      </p:sp>
      <p:sp>
        <p:nvSpPr>
          <p:cNvPr id="2" name="Date Placeholder 1">
            <a:extLst>
              <a:ext uri="{FF2B5EF4-FFF2-40B4-BE49-F238E27FC236}">
                <a16:creationId xmlns:a16="http://schemas.microsoft.com/office/drawing/2014/main" id="{78DA1C1C-928F-2CA4-1BA9-ECAEE4A3E095}"/>
              </a:ext>
            </a:extLst>
          </p:cNvPr>
          <p:cNvSpPr>
            <a:spLocks noGrp="1"/>
          </p:cNvSpPr>
          <p:nvPr>
            <p:ph type="dt" sz="half" idx="10"/>
          </p:nvPr>
        </p:nvSpPr>
        <p:spPr>
          <a:xfrm>
            <a:off x="386133" y="5731317"/>
            <a:ext cx="3195267" cy="365125"/>
          </a:xfrm>
        </p:spPr>
        <p:txBody>
          <a:bodyPr/>
          <a:lstStyle/>
          <a:p>
            <a:fld id="{F4D58AFF-2910-6A40-8E89-C10FF5408B01}" type="datetimeFigureOut">
              <a:rPr lang="en-US" smtClean="0"/>
              <a:t>3/13/2025</a:t>
            </a:fld>
            <a:endParaRPr lang="en-US"/>
          </a:p>
        </p:txBody>
      </p:sp>
      <p:sp>
        <p:nvSpPr>
          <p:cNvPr id="7" name="Footer Placeholder 2">
            <a:extLst>
              <a:ext uri="{FF2B5EF4-FFF2-40B4-BE49-F238E27FC236}">
                <a16:creationId xmlns:a16="http://schemas.microsoft.com/office/drawing/2014/main" id="{A8051D5F-76DF-E0CD-25E9-1EDDBDEF3328}"/>
              </a:ext>
            </a:extLst>
          </p:cNvPr>
          <p:cNvSpPr>
            <a:spLocks noGrp="1"/>
          </p:cNvSpPr>
          <p:nvPr>
            <p:ph type="ftr" sz="quarter" idx="11"/>
          </p:nvPr>
        </p:nvSpPr>
        <p:spPr>
          <a:xfrm>
            <a:off x="4038600" y="5731317"/>
            <a:ext cx="4114800" cy="365125"/>
          </a:xfrm>
        </p:spPr>
        <p:txBody>
          <a:bodyPr/>
          <a:lstStyle/>
          <a:p>
            <a:endParaRPr lang="en-US"/>
          </a:p>
        </p:txBody>
      </p:sp>
      <p:sp>
        <p:nvSpPr>
          <p:cNvPr id="8" name="Slide Number Placeholder 3">
            <a:extLst>
              <a:ext uri="{FF2B5EF4-FFF2-40B4-BE49-F238E27FC236}">
                <a16:creationId xmlns:a16="http://schemas.microsoft.com/office/drawing/2014/main" id="{3E590ABB-3313-8534-0546-C76DBC1B12BA}"/>
              </a:ext>
            </a:extLst>
          </p:cNvPr>
          <p:cNvSpPr>
            <a:spLocks noGrp="1"/>
          </p:cNvSpPr>
          <p:nvPr>
            <p:ph type="sldNum" sz="quarter" idx="12"/>
          </p:nvPr>
        </p:nvSpPr>
        <p:spPr>
          <a:xfrm>
            <a:off x="8610599" y="5731317"/>
            <a:ext cx="3195267" cy="365125"/>
          </a:xfrm>
        </p:spPr>
        <p:txBody>
          <a:bodyPr/>
          <a:lstStyle/>
          <a:p>
            <a:fld id="{1145D13D-8406-BD4B-8A9C-ECEBB7E62332}" type="slidenum">
              <a:rPr lang="en-US" smtClean="0"/>
              <a:t>‹#›</a:t>
            </a:fld>
            <a:endParaRPr lang="en-US"/>
          </a:p>
        </p:txBody>
      </p:sp>
    </p:spTree>
    <p:extLst>
      <p:ext uri="{BB962C8B-B14F-4D97-AF65-F5344CB8AC3E}">
        <p14:creationId xmlns:p14="http://schemas.microsoft.com/office/powerpoint/2010/main" val="23074702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6" name="Title 1"/>
          <p:cNvSpPr>
            <a:spLocks noGrp="1"/>
          </p:cNvSpPr>
          <p:nvPr>
            <p:ph type="ctrTitle" hasCustomPrompt="1"/>
          </p:nvPr>
        </p:nvSpPr>
        <p:spPr>
          <a:xfrm>
            <a:off x="396072" y="278303"/>
            <a:ext cx="9144000" cy="744585"/>
          </a:xfrm>
        </p:spPr>
        <p:txBody>
          <a:bodyPr anchor="b">
            <a:normAutofit/>
          </a:bodyPr>
          <a:lstStyle>
            <a:lvl1pPr algn="l">
              <a:defRPr sz="4000" b="1">
                <a:solidFill>
                  <a:srgbClr val="59B09F"/>
                </a:solidFill>
                <a:latin typeface="Arial" panose="020B0604020202020204" pitchFamily="34" charset="0"/>
                <a:cs typeface="Arial" panose="020B0604020202020204" pitchFamily="34" charset="0"/>
              </a:defRPr>
            </a:lvl1pPr>
          </a:lstStyle>
          <a:p>
            <a:r>
              <a:rPr lang="en-US"/>
              <a:t>Title should be Arial Bold 40pt</a:t>
            </a:r>
            <a:endParaRPr lang="en-GB"/>
          </a:p>
        </p:txBody>
      </p:sp>
      <p:sp>
        <p:nvSpPr>
          <p:cNvPr id="2" name="Date Placeholder 1">
            <a:extLst>
              <a:ext uri="{FF2B5EF4-FFF2-40B4-BE49-F238E27FC236}">
                <a16:creationId xmlns:a16="http://schemas.microsoft.com/office/drawing/2014/main" id="{78DA1C1C-928F-2CA4-1BA9-ECAEE4A3E095}"/>
              </a:ext>
            </a:extLst>
          </p:cNvPr>
          <p:cNvSpPr>
            <a:spLocks noGrp="1"/>
          </p:cNvSpPr>
          <p:nvPr>
            <p:ph type="dt" sz="half" idx="10"/>
          </p:nvPr>
        </p:nvSpPr>
        <p:spPr>
          <a:xfrm>
            <a:off x="386133" y="5731317"/>
            <a:ext cx="3195267" cy="365125"/>
          </a:xfrm>
        </p:spPr>
        <p:txBody>
          <a:bodyPr/>
          <a:lstStyle/>
          <a:p>
            <a:fld id="{F4D58AFF-2910-6A40-8E89-C10FF5408B01}" type="datetimeFigureOut">
              <a:rPr lang="en-US" smtClean="0"/>
              <a:t>3/13/2025</a:t>
            </a:fld>
            <a:endParaRPr lang="en-US"/>
          </a:p>
        </p:txBody>
      </p:sp>
      <p:sp>
        <p:nvSpPr>
          <p:cNvPr id="7" name="Footer Placeholder 2">
            <a:extLst>
              <a:ext uri="{FF2B5EF4-FFF2-40B4-BE49-F238E27FC236}">
                <a16:creationId xmlns:a16="http://schemas.microsoft.com/office/drawing/2014/main" id="{A8051D5F-76DF-E0CD-25E9-1EDDBDEF3328}"/>
              </a:ext>
            </a:extLst>
          </p:cNvPr>
          <p:cNvSpPr>
            <a:spLocks noGrp="1"/>
          </p:cNvSpPr>
          <p:nvPr>
            <p:ph type="ftr" sz="quarter" idx="11"/>
          </p:nvPr>
        </p:nvSpPr>
        <p:spPr>
          <a:xfrm>
            <a:off x="4038600" y="5731317"/>
            <a:ext cx="4114800" cy="365125"/>
          </a:xfrm>
        </p:spPr>
        <p:txBody>
          <a:bodyPr/>
          <a:lstStyle/>
          <a:p>
            <a:endParaRPr lang="en-US"/>
          </a:p>
        </p:txBody>
      </p:sp>
      <p:sp>
        <p:nvSpPr>
          <p:cNvPr id="8" name="Slide Number Placeholder 3">
            <a:extLst>
              <a:ext uri="{FF2B5EF4-FFF2-40B4-BE49-F238E27FC236}">
                <a16:creationId xmlns:a16="http://schemas.microsoft.com/office/drawing/2014/main" id="{3E590ABB-3313-8534-0546-C76DBC1B12BA}"/>
              </a:ext>
            </a:extLst>
          </p:cNvPr>
          <p:cNvSpPr>
            <a:spLocks noGrp="1"/>
          </p:cNvSpPr>
          <p:nvPr>
            <p:ph type="sldNum" sz="quarter" idx="12"/>
          </p:nvPr>
        </p:nvSpPr>
        <p:spPr>
          <a:xfrm>
            <a:off x="8610599" y="5731317"/>
            <a:ext cx="3195267" cy="365125"/>
          </a:xfrm>
        </p:spPr>
        <p:txBody>
          <a:bodyPr/>
          <a:lstStyle/>
          <a:p>
            <a:fld id="{1145D13D-8406-BD4B-8A9C-ECEBB7E62332}" type="slidenum">
              <a:rPr lang="en-US" smtClean="0"/>
              <a:t>‹#›</a:t>
            </a:fld>
            <a:endParaRPr lang="en-US"/>
          </a:p>
        </p:txBody>
      </p:sp>
    </p:spTree>
    <p:extLst>
      <p:ext uri="{BB962C8B-B14F-4D97-AF65-F5344CB8AC3E}">
        <p14:creationId xmlns:p14="http://schemas.microsoft.com/office/powerpoint/2010/main" val="941830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F7975B64-CED8-9CBD-DEF8-A3DD821E361F}"/>
              </a:ext>
            </a:extLst>
          </p:cNvPr>
          <p:cNvSpPr>
            <a:spLocks noGrp="1"/>
          </p:cNvSpPr>
          <p:nvPr>
            <p:ph type="ctrTitle" hasCustomPrompt="1"/>
          </p:nvPr>
        </p:nvSpPr>
        <p:spPr>
          <a:xfrm>
            <a:off x="376194" y="278303"/>
            <a:ext cx="9144000" cy="744585"/>
          </a:xfrm>
        </p:spPr>
        <p:txBody>
          <a:bodyPr anchor="b">
            <a:normAutofit/>
          </a:bodyPr>
          <a:lstStyle>
            <a:lvl1pPr algn="l">
              <a:defRPr sz="4000" b="1">
                <a:solidFill>
                  <a:schemeClr val="bg1"/>
                </a:solidFill>
                <a:latin typeface="Arial" panose="020B0604020202020204" pitchFamily="34" charset="0"/>
                <a:cs typeface="Arial" panose="020B0604020202020204" pitchFamily="34" charset="0"/>
              </a:defRPr>
            </a:lvl1pPr>
          </a:lstStyle>
          <a:p>
            <a:r>
              <a:rPr lang="en-US"/>
              <a:t>Title should be Arial Bold 40pt</a:t>
            </a:r>
            <a:endParaRPr lang="en-GB"/>
          </a:p>
        </p:txBody>
      </p:sp>
      <p:sp>
        <p:nvSpPr>
          <p:cNvPr id="9" name="Content Placeholder 2">
            <a:extLst>
              <a:ext uri="{FF2B5EF4-FFF2-40B4-BE49-F238E27FC236}">
                <a16:creationId xmlns:a16="http://schemas.microsoft.com/office/drawing/2014/main" id="{FA372A5E-56D9-E1D0-79DD-D35DF6F4604B}"/>
              </a:ext>
            </a:extLst>
          </p:cNvPr>
          <p:cNvSpPr>
            <a:spLocks noGrp="1"/>
          </p:cNvSpPr>
          <p:nvPr>
            <p:ph sz="half" idx="1" hasCustomPrompt="1"/>
          </p:nvPr>
        </p:nvSpPr>
        <p:spPr>
          <a:xfrm>
            <a:off x="285541" y="1825625"/>
            <a:ext cx="5181600" cy="3861742"/>
          </a:xfrm>
        </p:spPr>
        <p:txBody>
          <a:bodyPr>
            <a:normAutofit/>
          </a:bodyPr>
          <a:lstStyle>
            <a:lvl1pPr marL="0" indent="0">
              <a:buNone/>
              <a:defRPr sz="2000" baseline="0">
                <a:solidFill>
                  <a:schemeClr val="bg1"/>
                </a:solidFill>
                <a:latin typeface="Arial" panose="020B0604020202020204" pitchFamily="34" charset="0"/>
                <a:cs typeface="Arial" panose="020B0604020202020204" pitchFamily="34" charset="0"/>
              </a:defRPr>
            </a:lvl1pPr>
          </a:lstStyle>
          <a:p>
            <a:pPr lvl="0"/>
            <a:r>
              <a:rPr lang="en-US"/>
              <a:t>Text aligned left</a:t>
            </a:r>
          </a:p>
        </p:txBody>
      </p:sp>
      <p:sp>
        <p:nvSpPr>
          <p:cNvPr id="10" name="Content Placeholder 3">
            <a:extLst>
              <a:ext uri="{FF2B5EF4-FFF2-40B4-BE49-F238E27FC236}">
                <a16:creationId xmlns:a16="http://schemas.microsoft.com/office/drawing/2014/main" id="{52BBFD98-F6E8-31FB-BF14-ABD6DF9302A8}"/>
              </a:ext>
            </a:extLst>
          </p:cNvPr>
          <p:cNvSpPr>
            <a:spLocks noGrp="1"/>
          </p:cNvSpPr>
          <p:nvPr>
            <p:ph sz="half" idx="2" hasCustomPrompt="1"/>
          </p:nvPr>
        </p:nvSpPr>
        <p:spPr>
          <a:xfrm>
            <a:off x="6051610" y="1825625"/>
            <a:ext cx="5181600" cy="3861742"/>
          </a:xfrm>
        </p:spPr>
        <p:txBody>
          <a:bodyPr>
            <a:normAutofit/>
          </a:bodyPr>
          <a:lstStyle>
            <a:lvl1pPr marL="0" indent="0">
              <a:buNone/>
              <a:defRPr sz="2000">
                <a:solidFill>
                  <a:schemeClr val="bg1"/>
                </a:solidFill>
                <a:latin typeface="Arial" panose="020B0604020202020204" pitchFamily="34" charset="0"/>
                <a:cs typeface="Arial" panose="020B0604020202020204" pitchFamily="34" charset="0"/>
              </a:defRPr>
            </a:lvl1pPr>
          </a:lstStyle>
          <a:p>
            <a:pPr lvl="0"/>
            <a:r>
              <a:rPr lang="en-US"/>
              <a:t>Text aligned left</a:t>
            </a:r>
          </a:p>
        </p:txBody>
      </p:sp>
      <p:sp>
        <p:nvSpPr>
          <p:cNvPr id="11" name="Date Placeholder 1">
            <a:extLst>
              <a:ext uri="{FF2B5EF4-FFF2-40B4-BE49-F238E27FC236}">
                <a16:creationId xmlns:a16="http://schemas.microsoft.com/office/drawing/2014/main" id="{13D3ECFC-7875-34E3-BFFB-2F853337F4FD}"/>
              </a:ext>
            </a:extLst>
          </p:cNvPr>
          <p:cNvSpPr>
            <a:spLocks noGrp="1"/>
          </p:cNvSpPr>
          <p:nvPr>
            <p:ph type="dt" sz="half" idx="10"/>
          </p:nvPr>
        </p:nvSpPr>
        <p:spPr>
          <a:xfrm>
            <a:off x="386133" y="5731317"/>
            <a:ext cx="3195267" cy="365125"/>
          </a:xfrm>
        </p:spPr>
        <p:txBody>
          <a:bodyPr/>
          <a:lstStyle/>
          <a:p>
            <a:fld id="{F4D58AFF-2910-6A40-8E89-C10FF5408B01}" type="datetimeFigureOut">
              <a:rPr lang="en-US" smtClean="0"/>
              <a:t>3/13/2025</a:t>
            </a:fld>
            <a:endParaRPr lang="en-US"/>
          </a:p>
        </p:txBody>
      </p:sp>
      <p:sp>
        <p:nvSpPr>
          <p:cNvPr id="12" name="Footer Placeholder 2">
            <a:extLst>
              <a:ext uri="{FF2B5EF4-FFF2-40B4-BE49-F238E27FC236}">
                <a16:creationId xmlns:a16="http://schemas.microsoft.com/office/drawing/2014/main" id="{2E81469F-DB04-C8D0-18C1-B9E88FFA2CAF}"/>
              </a:ext>
            </a:extLst>
          </p:cNvPr>
          <p:cNvSpPr>
            <a:spLocks noGrp="1"/>
          </p:cNvSpPr>
          <p:nvPr>
            <p:ph type="ftr" sz="quarter" idx="11"/>
          </p:nvPr>
        </p:nvSpPr>
        <p:spPr>
          <a:xfrm>
            <a:off x="4038600" y="5731317"/>
            <a:ext cx="4114800" cy="365125"/>
          </a:xfrm>
        </p:spPr>
        <p:txBody>
          <a:bodyPr/>
          <a:lstStyle/>
          <a:p>
            <a:endParaRPr lang="en-US"/>
          </a:p>
        </p:txBody>
      </p:sp>
      <p:sp>
        <p:nvSpPr>
          <p:cNvPr id="13" name="Slide Number Placeholder 3">
            <a:extLst>
              <a:ext uri="{FF2B5EF4-FFF2-40B4-BE49-F238E27FC236}">
                <a16:creationId xmlns:a16="http://schemas.microsoft.com/office/drawing/2014/main" id="{FF7C3466-6929-588E-83D1-3589F10F6791}"/>
              </a:ext>
            </a:extLst>
          </p:cNvPr>
          <p:cNvSpPr>
            <a:spLocks noGrp="1"/>
          </p:cNvSpPr>
          <p:nvPr>
            <p:ph type="sldNum" sz="quarter" idx="12"/>
          </p:nvPr>
        </p:nvSpPr>
        <p:spPr>
          <a:xfrm>
            <a:off x="8610599" y="5731317"/>
            <a:ext cx="3195267" cy="365125"/>
          </a:xfrm>
        </p:spPr>
        <p:txBody>
          <a:bodyPr/>
          <a:lstStyle/>
          <a:p>
            <a:fld id="{1145D13D-8406-BD4B-8A9C-ECEBB7E62332}" type="slidenum">
              <a:rPr lang="en-US" smtClean="0"/>
              <a:t>‹#›</a:t>
            </a:fld>
            <a:endParaRPr lang="en-US"/>
          </a:p>
        </p:txBody>
      </p:sp>
    </p:spTree>
    <p:extLst>
      <p:ext uri="{BB962C8B-B14F-4D97-AF65-F5344CB8AC3E}">
        <p14:creationId xmlns:p14="http://schemas.microsoft.com/office/powerpoint/2010/main" val="5388107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6" name="Date Placeholder 1">
            <a:extLst>
              <a:ext uri="{FF2B5EF4-FFF2-40B4-BE49-F238E27FC236}">
                <a16:creationId xmlns:a16="http://schemas.microsoft.com/office/drawing/2014/main" id="{955C3819-4996-0778-2A61-B312CB6A7AF2}"/>
              </a:ext>
            </a:extLst>
          </p:cNvPr>
          <p:cNvSpPr>
            <a:spLocks noGrp="1"/>
          </p:cNvSpPr>
          <p:nvPr>
            <p:ph type="dt" sz="half" idx="10"/>
          </p:nvPr>
        </p:nvSpPr>
        <p:spPr>
          <a:xfrm>
            <a:off x="386133" y="5731317"/>
            <a:ext cx="3195267" cy="365125"/>
          </a:xfrm>
        </p:spPr>
        <p:txBody>
          <a:bodyPr/>
          <a:lstStyle/>
          <a:p>
            <a:fld id="{F4D58AFF-2910-6A40-8E89-C10FF5408B01}" type="datetimeFigureOut">
              <a:rPr lang="en-US" smtClean="0"/>
              <a:t>3/13/2025</a:t>
            </a:fld>
            <a:endParaRPr lang="en-US"/>
          </a:p>
        </p:txBody>
      </p:sp>
      <p:sp>
        <p:nvSpPr>
          <p:cNvPr id="7" name="Footer Placeholder 2">
            <a:extLst>
              <a:ext uri="{FF2B5EF4-FFF2-40B4-BE49-F238E27FC236}">
                <a16:creationId xmlns:a16="http://schemas.microsoft.com/office/drawing/2014/main" id="{8C66B28D-14BE-F166-0F37-B5DC6802808B}"/>
              </a:ext>
            </a:extLst>
          </p:cNvPr>
          <p:cNvSpPr>
            <a:spLocks noGrp="1"/>
          </p:cNvSpPr>
          <p:nvPr>
            <p:ph type="ftr" sz="quarter" idx="11"/>
          </p:nvPr>
        </p:nvSpPr>
        <p:spPr>
          <a:xfrm>
            <a:off x="4038600" y="5731317"/>
            <a:ext cx="4114800" cy="365125"/>
          </a:xfrm>
        </p:spPr>
        <p:txBody>
          <a:bodyPr/>
          <a:lstStyle/>
          <a:p>
            <a:endParaRPr lang="en-US"/>
          </a:p>
        </p:txBody>
      </p:sp>
      <p:sp>
        <p:nvSpPr>
          <p:cNvPr id="8" name="Slide Number Placeholder 3">
            <a:extLst>
              <a:ext uri="{FF2B5EF4-FFF2-40B4-BE49-F238E27FC236}">
                <a16:creationId xmlns:a16="http://schemas.microsoft.com/office/drawing/2014/main" id="{BA0968C2-2062-54F3-39F2-C153A2FC5583}"/>
              </a:ext>
            </a:extLst>
          </p:cNvPr>
          <p:cNvSpPr>
            <a:spLocks noGrp="1"/>
          </p:cNvSpPr>
          <p:nvPr>
            <p:ph type="sldNum" sz="quarter" idx="12"/>
          </p:nvPr>
        </p:nvSpPr>
        <p:spPr>
          <a:xfrm>
            <a:off x="8610599" y="5731317"/>
            <a:ext cx="3195267" cy="365125"/>
          </a:xfrm>
        </p:spPr>
        <p:txBody>
          <a:bodyPr/>
          <a:lstStyle/>
          <a:p>
            <a:fld id="{1145D13D-8406-BD4B-8A9C-ECEBB7E62332}" type="slidenum">
              <a:rPr lang="en-US" smtClean="0"/>
              <a:t>‹#›</a:t>
            </a:fld>
            <a:endParaRPr lang="en-US"/>
          </a:p>
        </p:txBody>
      </p:sp>
      <p:sp>
        <p:nvSpPr>
          <p:cNvPr id="2" name="Title 1">
            <a:extLst>
              <a:ext uri="{FF2B5EF4-FFF2-40B4-BE49-F238E27FC236}">
                <a16:creationId xmlns:a16="http://schemas.microsoft.com/office/drawing/2014/main" id="{2CEE9F56-C028-AC95-9ED5-5CE4A747E1D6}"/>
              </a:ext>
            </a:extLst>
          </p:cNvPr>
          <p:cNvSpPr>
            <a:spLocks noGrp="1"/>
          </p:cNvSpPr>
          <p:nvPr>
            <p:ph type="ctrTitle" hasCustomPrompt="1"/>
          </p:nvPr>
        </p:nvSpPr>
        <p:spPr>
          <a:xfrm>
            <a:off x="344742" y="2940479"/>
            <a:ext cx="11611906" cy="744585"/>
          </a:xfrm>
        </p:spPr>
        <p:txBody>
          <a:bodyPr anchor="b">
            <a:normAutofit/>
          </a:bodyPr>
          <a:lstStyle>
            <a:lvl1pPr algn="l">
              <a:defRPr sz="4000" b="1">
                <a:solidFill>
                  <a:schemeClr val="bg1"/>
                </a:solidFill>
                <a:latin typeface="Arial" panose="020B0604020202020204" pitchFamily="34" charset="0"/>
                <a:cs typeface="Arial" panose="020B0604020202020204" pitchFamily="34" charset="0"/>
              </a:defRPr>
            </a:lvl1pPr>
          </a:lstStyle>
          <a:p>
            <a:r>
              <a:rPr lang="en-US"/>
              <a:t>Title on cover should be Arial Bold 40pt</a:t>
            </a:r>
            <a:endParaRPr lang="en-US" noProof="0"/>
          </a:p>
        </p:txBody>
      </p:sp>
    </p:spTree>
    <p:extLst>
      <p:ext uri="{BB962C8B-B14F-4D97-AF65-F5344CB8AC3E}">
        <p14:creationId xmlns:p14="http://schemas.microsoft.com/office/powerpoint/2010/main" val="40269197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823531CD-B00B-8CAD-A885-E2A4FDEE6455}"/>
              </a:ext>
            </a:extLst>
          </p:cNvPr>
          <p:cNvSpPr>
            <a:spLocks noGrp="1"/>
          </p:cNvSpPr>
          <p:nvPr>
            <p:ph type="ctrTitle" hasCustomPrompt="1"/>
          </p:nvPr>
        </p:nvSpPr>
        <p:spPr>
          <a:xfrm>
            <a:off x="386133" y="278303"/>
            <a:ext cx="9144000" cy="744585"/>
          </a:xfrm>
        </p:spPr>
        <p:txBody>
          <a:bodyPr anchor="b">
            <a:normAutofit/>
          </a:bodyPr>
          <a:lstStyle>
            <a:lvl1pPr algn="l">
              <a:defRPr sz="4000" b="1">
                <a:solidFill>
                  <a:srgbClr val="E40000"/>
                </a:solidFill>
                <a:latin typeface="Arial" panose="020B0604020202020204" pitchFamily="34" charset="0"/>
                <a:cs typeface="Arial" panose="020B0604020202020204" pitchFamily="34" charset="0"/>
              </a:defRPr>
            </a:lvl1pPr>
          </a:lstStyle>
          <a:p>
            <a:r>
              <a:rPr lang="en-US"/>
              <a:t>Title should be Arial Bold 40pt</a:t>
            </a:r>
            <a:endParaRPr lang="en-GB"/>
          </a:p>
        </p:txBody>
      </p:sp>
      <p:sp>
        <p:nvSpPr>
          <p:cNvPr id="9" name="Content Placeholder 2">
            <a:extLst>
              <a:ext uri="{FF2B5EF4-FFF2-40B4-BE49-F238E27FC236}">
                <a16:creationId xmlns:a16="http://schemas.microsoft.com/office/drawing/2014/main" id="{0DA9729A-281F-090F-FE8D-0DBB37BD4479}"/>
              </a:ext>
            </a:extLst>
          </p:cNvPr>
          <p:cNvSpPr>
            <a:spLocks noGrp="1"/>
          </p:cNvSpPr>
          <p:nvPr>
            <p:ph sz="half" idx="1" hasCustomPrompt="1"/>
          </p:nvPr>
        </p:nvSpPr>
        <p:spPr>
          <a:xfrm>
            <a:off x="285541" y="1825625"/>
            <a:ext cx="5181600" cy="3861742"/>
          </a:xfrm>
        </p:spPr>
        <p:txBody>
          <a:bodyPr>
            <a:normAutofit/>
          </a:bodyPr>
          <a:lstStyle>
            <a:lvl1pPr marL="0" indent="0">
              <a:buNone/>
              <a:defRPr sz="2000" baseline="0">
                <a:latin typeface="Arial" panose="020B0604020202020204" pitchFamily="34" charset="0"/>
                <a:cs typeface="Arial" panose="020B0604020202020204" pitchFamily="34" charset="0"/>
              </a:defRPr>
            </a:lvl1pPr>
          </a:lstStyle>
          <a:p>
            <a:pPr lvl="0"/>
            <a:r>
              <a:rPr lang="en-US"/>
              <a:t>Text aligned left</a:t>
            </a:r>
          </a:p>
        </p:txBody>
      </p:sp>
      <p:sp>
        <p:nvSpPr>
          <p:cNvPr id="10" name="Content Placeholder 3">
            <a:extLst>
              <a:ext uri="{FF2B5EF4-FFF2-40B4-BE49-F238E27FC236}">
                <a16:creationId xmlns:a16="http://schemas.microsoft.com/office/drawing/2014/main" id="{7F17FA06-F3B3-0D05-52F2-AAA8B7613530}"/>
              </a:ext>
            </a:extLst>
          </p:cNvPr>
          <p:cNvSpPr>
            <a:spLocks noGrp="1"/>
          </p:cNvSpPr>
          <p:nvPr>
            <p:ph sz="half" idx="2" hasCustomPrompt="1"/>
          </p:nvPr>
        </p:nvSpPr>
        <p:spPr>
          <a:xfrm>
            <a:off x="6051610" y="1825625"/>
            <a:ext cx="5181600" cy="3861742"/>
          </a:xfrm>
        </p:spPr>
        <p:txBody>
          <a:bodyPr>
            <a:normAutofit/>
          </a:bodyPr>
          <a:lstStyle>
            <a:lvl1pPr marL="0" indent="0">
              <a:buNone/>
              <a:defRPr sz="2000">
                <a:latin typeface="Arial" panose="020B0604020202020204" pitchFamily="34" charset="0"/>
                <a:cs typeface="Arial" panose="020B0604020202020204" pitchFamily="34" charset="0"/>
              </a:defRPr>
            </a:lvl1pPr>
          </a:lstStyle>
          <a:p>
            <a:pPr lvl="0"/>
            <a:r>
              <a:rPr lang="en-US"/>
              <a:t>Text aligned left</a:t>
            </a:r>
          </a:p>
        </p:txBody>
      </p:sp>
      <p:sp>
        <p:nvSpPr>
          <p:cNvPr id="11" name="Date Placeholder 1">
            <a:extLst>
              <a:ext uri="{FF2B5EF4-FFF2-40B4-BE49-F238E27FC236}">
                <a16:creationId xmlns:a16="http://schemas.microsoft.com/office/drawing/2014/main" id="{5BA19EB6-D566-356C-F7BA-9D4E4582FC19}"/>
              </a:ext>
            </a:extLst>
          </p:cNvPr>
          <p:cNvSpPr>
            <a:spLocks noGrp="1"/>
          </p:cNvSpPr>
          <p:nvPr>
            <p:ph type="dt" sz="half" idx="10"/>
          </p:nvPr>
        </p:nvSpPr>
        <p:spPr>
          <a:xfrm>
            <a:off x="386133" y="5731317"/>
            <a:ext cx="3195267" cy="365125"/>
          </a:xfrm>
        </p:spPr>
        <p:txBody>
          <a:bodyPr/>
          <a:lstStyle/>
          <a:p>
            <a:fld id="{F4D58AFF-2910-6A40-8E89-C10FF5408B01}" type="datetimeFigureOut">
              <a:rPr lang="en-US" smtClean="0"/>
              <a:t>3/13/2025</a:t>
            </a:fld>
            <a:endParaRPr lang="en-US"/>
          </a:p>
        </p:txBody>
      </p:sp>
      <p:sp>
        <p:nvSpPr>
          <p:cNvPr id="12" name="Footer Placeholder 2">
            <a:extLst>
              <a:ext uri="{FF2B5EF4-FFF2-40B4-BE49-F238E27FC236}">
                <a16:creationId xmlns:a16="http://schemas.microsoft.com/office/drawing/2014/main" id="{2AC7D30C-B1FB-6A9B-6637-C05513895E2E}"/>
              </a:ext>
            </a:extLst>
          </p:cNvPr>
          <p:cNvSpPr>
            <a:spLocks noGrp="1"/>
          </p:cNvSpPr>
          <p:nvPr>
            <p:ph type="ftr" sz="quarter" idx="11"/>
          </p:nvPr>
        </p:nvSpPr>
        <p:spPr>
          <a:xfrm>
            <a:off x="4038600" y="5731317"/>
            <a:ext cx="4114800" cy="365125"/>
          </a:xfrm>
        </p:spPr>
        <p:txBody>
          <a:bodyPr/>
          <a:lstStyle/>
          <a:p>
            <a:endParaRPr lang="en-US"/>
          </a:p>
        </p:txBody>
      </p:sp>
      <p:sp>
        <p:nvSpPr>
          <p:cNvPr id="13" name="Slide Number Placeholder 3">
            <a:extLst>
              <a:ext uri="{FF2B5EF4-FFF2-40B4-BE49-F238E27FC236}">
                <a16:creationId xmlns:a16="http://schemas.microsoft.com/office/drawing/2014/main" id="{3C588803-E177-8083-8713-E9883DF37E3B}"/>
              </a:ext>
            </a:extLst>
          </p:cNvPr>
          <p:cNvSpPr>
            <a:spLocks noGrp="1"/>
          </p:cNvSpPr>
          <p:nvPr>
            <p:ph type="sldNum" sz="quarter" idx="12"/>
          </p:nvPr>
        </p:nvSpPr>
        <p:spPr>
          <a:xfrm>
            <a:off x="8610599" y="5731317"/>
            <a:ext cx="3195267" cy="365125"/>
          </a:xfrm>
        </p:spPr>
        <p:txBody>
          <a:bodyPr/>
          <a:lstStyle/>
          <a:p>
            <a:fld id="{1145D13D-8406-BD4B-8A9C-ECEBB7E62332}" type="slidenum">
              <a:rPr lang="en-US" smtClean="0"/>
              <a:t>‹#›</a:t>
            </a:fld>
            <a:endParaRPr lang="en-US"/>
          </a:p>
        </p:txBody>
      </p:sp>
    </p:spTree>
    <p:extLst>
      <p:ext uri="{BB962C8B-B14F-4D97-AF65-F5344CB8AC3E}">
        <p14:creationId xmlns:p14="http://schemas.microsoft.com/office/powerpoint/2010/main" val="31689805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28CC676-1C92-C67B-2DEC-7A445A4F0125}"/>
              </a:ext>
            </a:extLst>
          </p:cNvPr>
          <p:cNvSpPr>
            <a:spLocks noGrp="1"/>
          </p:cNvSpPr>
          <p:nvPr>
            <p:ph type="dt" sz="half" idx="10"/>
          </p:nvPr>
        </p:nvSpPr>
        <p:spPr>
          <a:xfrm>
            <a:off x="386133" y="5731317"/>
            <a:ext cx="3195267" cy="365125"/>
          </a:xfrm>
        </p:spPr>
        <p:txBody>
          <a:bodyPr/>
          <a:lstStyle/>
          <a:p>
            <a:fld id="{F4D58AFF-2910-6A40-8E89-C10FF5408B01}" type="datetimeFigureOut">
              <a:rPr lang="en-US" smtClean="0"/>
              <a:t>3/13/2025</a:t>
            </a:fld>
            <a:endParaRPr lang="en-US"/>
          </a:p>
        </p:txBody>
      </p:sp>
      <p:sp>
        <p:nvSpPr>
          <p:cNvPr id="3" name="Footer Placeholder 2">
            <a:extLst>
              <a:ext uri="{FF2B5EF4-FFF2-40B4-BE49-F238E27FC236}">
                <a16:creationId xmlns:a16="http://schemas.microsoft.com/office/drawing/2014/main" id="{56E9778A-DEB7-6BBD-E0FB-C1422044B364}"/>
              </a:ext>
            </a:extLst>
          </p:cNvPr>
          <p:cNvSpPr>
            <a:spLocks noGrp="1"/>
          </p:cNvSpPr>
          <p:nvPr>
            <p:ph type="ftr" sz="quarter" idx="11"/>
          </p:nvPr>
        </p:nvSpPr>
        <p:spPr>
          <a:xfrm>
            <a:off x="4038600" y="5731317"/>
            <a:ext cx="4114800" cy="365125"/>
          </a:xfrm>
        </p:spPr>
        <p:txBody>
          <a:bodyPr/>
          <a:lstStyle/>
          <a:p>
            <a:endParaRPr lang="en-US"/>
          </a:p>
        </p:txBody>
      </p:sp>
      <p:sp>
        <p:nvSpPr>
          <p:cNvPr id="4" name="Slide Number Placeholder 3">
            <a:extLst>
              <a:ext uri="{FF2B5EF4-FFF2-40B4-BE49-F238E27FC236}">
                <a16:creationId xmlns:a16="http://schemas.microsoft.com/office/drawing/2014/main" id="{3CE98650-474C-903E-B689-10DA46D2CE46}"/>
              </a:ext>
            </a:extLst>
          </p:cNvPr>
          <p:cNvSpPr>
            <a:spLocks noGrp="1"/>
          </p:cNvSpPr>
          <p:nvPr>
            <p:ph type="sldNum" sz="quarter" idx="12"/>
          </p:nvPr>
        </p:nvSpPr>
        <p:spPr>
          <a:xfrm>
            <a:off x="8610599" y="5731317"/>
            <a:ext cx="3195267" cy="365125"/>
          </a:xfrm>
        </p:spPr>
        <p:txBody>
          <a:bodyPr/>
          <a:lstStyle/>
          <a:p>
            <a:fld id="{1145D13D-8406-BD4B-8A9C-ECEBB7E62332}" type="slidenum">
              <a:rPr lang="en-US" smtClean="0"/>
              <a:t>‹#›</a:t>
            </a:fld>
            <a:endParaRPr lang="en-US"/>
          </a:p>
        </p:txBody>
      </p:sp>
      <p:sp>
        <p:nvSpPr>
          <p:cNvPr id="5" name="Title 1">
            <a:extLst>
              <a:ext uri="{FF2B5EF4-FFF2-40B4-BE49-F238E27FC236}">
                <a16:creationId xmlns:a16="http://schemas.microsoft.com/office/drawing/2014/main" id="{EEA5E68F-8AC3-0258-E598-E3440882E931}"/>
              </a:ext>
            </a:extLst>
          </p:cNvPr>
          <p:cNvSpPr>
            <a:spLocks noGrp="1"/>
          </p:cNvSpPr>
          <p:nvPr>
            <p:ph type="ctrTitle" hasCustomPrompt="1"/>
          </p:nvPr>
        </p:nvSpPr>
        <p:spPr>
          <a:xfrm>
            <a:off x="386133" y="278303"/>
            <a:ext cx="9144000" cy="744585"/>
          </a:xfrm>
        </p:spPr>
        <p:txBody>
          <a:bodyPr anchor="b">
            <a:normAutofit/>
          </a:bodyPr>
          <a:lstStyle>
            <a:lvl1pPr algn="l">
              <a:defRPr sz="4000" b="1">
                <a:solidFill>
                  <a:srgbClr val="E40000"/>
                </a:solidFill>
                <a:latin typeface="Arial" panose="020B0604020202020204" pitchFamily="34" charset="0"/>
                <a:cs typeface="Arial" panose="020B0604020202020204" pitchFamily="34" charset="0"/>
              </a:defRPr>
            </a:lvl1pPr>
          </a:lstStyle>
          <a:p>
            <a:r>
              <a:rPr lang="en-US"/>
              <a:t>Title should be Arial Bold 40pt</a:t>
            </a:r>
            <a:endParaRPr lang="en-GB"/>
          </a:p>
        </p:txBody>
      </p:sp>
    </p:spTree>
    <p:extLst>
      <p:ext uri="{BB962C8B-B14F-4D97-AF65-F5344CB8AC3E}">
        <p14:creationId xmlns:p14="http://schemas.microsoft.com/office/powerpoint/2010/main" val="14948260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5C7EF8D6-44EC-D869-BEC0-3460C1F55ED6}"/>
              </a:ext>
            </a:extLst>
          </p:cNvPr>
          <p:cNvSpPr>
            <a:spLocks noGrp="1"/>
          </p:cNvSpPr>
          <p:nvPr>
            <p:ph type="ctrTitle" hasCustomPrompt="1"/>
          </p:nvPr>
        </p:nvSpPr>
        <p:spPr>
          <a:xfrm>
            <a:off x="386133" y="278303"/>
            <a:ext cx="9144000" cy="744585"/>
          </a:xfrm>
        </p:spPr>
        <p:txBody>
          <a:bodyPr anchor="b">
            <a:normAutofit/>
          </a:bodyPr>
          <a:lstStyle>
            <a:lvl1pPr algn="l">
              <a:defRPr sz="4000" b="1">
                <a:solidFill>
                  <a:srgbClr val="002060"/>
                </a:solidFill>
                <a:latin typeface="Arial" panose="020B0604020202020204" pitchFamily="34" charset="0"/>
                <a:cs typeface="Arial" panose="020B0604020202020204" pitchFamily="34" charset="0"/>
              </a:defRPr>
            </a:lvl1pPr>
          </a:lstStyle>
          <a:p>
            <a:r>
              <a:rPr lang="en-US"/>
              <a:t>Title should be Arial Bold 40pt</a:t>
            </a:r>
            <a:endParaRPr lang="en-GB"/>
          </a:p>
        </p:txBody>
      </p:sp>
      <p:sp>
        <p:nvSpPr>
          <p:cNvPr id="11" name="Content Placeholder 2">
            <a:extLst>
              <a:ext uri="{FF2B5EF4-FFF2-40B4-BE49-F238E27FC236}">
                <a16:creationId xmlns:a16="http://schemas.microsoft.com/office/drawing/2014/main" id="{729BBBE0-C1DB-02AA-7EBF-47163FB45A05}"/>
              </a:ext>
            </a:extLst>
          </p:cNvPr>
          <p:cNvSpPr>
            <a:spLocks noGrp="1"/>
          </p:cNvSpPr>
          <p:nvPr>
            <p:ph sz="half" idx="1" hasCustomPrompt="1"/>
          </p:nvPr>
        </p:nvSpPr>
        <p:spPr>
          <a:xfrm>
            <a:off x="285541" y="1825625"/>
            <a:ext cx="5181600" cy="3861742"/>
          </a:xfrm>
        </p:spPr>
        <p:txBody>
          <a:bodyPr>
            <a:normAutofit/>
          </a:bodyPr>
          <a:lstStyle>
            <a:lvl1pPr marL="0" indent="0">
              <a:buNone/>
              <a:defRPr sz="2000" baseline="0">
                <a:latin typeface="Arial" panose="020B0604020202020204" pitchFamily="34" charset="0"/>
                <a:cs typeface="Arial" panose="020B0604020202020204" pitchFamily="34" charset="0"/>
              </a:defRPr>
            </a:lvl1pPr>
          </a:lstStyle>
          <a:p>
            <a:pPr lvl="0"/>
            <a:r>
              <a:rPr lang="en-US"/>
              <a:t>Text aligned left</a:t>
            </a:r>
          </a:p>
        </p:txBody>
      </p:sp>
      <p:sp>
        <p:nvSpPr>
          <p:cNvPr id="12" name="Content Placeholder 3">
            <a:extLst>
              <a:ext uri="{FF2B5EF4-FFF2-40B4-BE49-F238E27FC236}">
                <a16:creationId xmlns:a16="http://schemas.microsoft.com/office/drawing/2014/main" id="{C871CBDC-091F-5391-D66C-F7438E8CF429}"/>
              </a:ext>
            </a:extLst>
          </p:cNvPr>
          <p:cNvSpPr>
            <a:spLocks noGrp="1"/>
          </p:cNvSpPr>
          <p:nvPr>
            <p:ph sz="half" idx="2" hasCustomPrompt="1"/>
          </p:nvPr>
        </p:nvSpPr>
        <p:spPr>
          <a:xfrm>
            <a:off x="6051610" y="1825625"/>
            <a:ext cx="5181600" cy="3861742"/>
          </a:xfrm>
        </p:spPr>
        <p:txBody>
          <a:bodyPr>
            <a:normAutofit/>
          </a:bodyPr>
          <a:lstStyle>
            <a:lvl1pPr marL="0" indent="0">
              <a:buNone/>
              <a:defRPr sz="2000">
                <a:latin typeface="Arial" panose="020B0604020202020204" pitchFamily="34" charset="0"/>
                <a:cs typeface="Arial" panose="020B0604020202020204" pitchFamily="34" charset="0"/>
              </a:defRPr>
            </a:lvl1pPr>
          </a:lstStyle>
          <a:p>
            <a:pPr lvl="0"/>
            <a:r>
              <a:rPr lang="en-US"/>
              <a:t>Text aligned left</a:t>
            </a:r>
          </a:p>
        </p:txBody>
      </p:sp>
      <p:sp>
        <p:nvSpPr>
          <p:cNvPr id="13" name="Date Placeholder 1">
            <a:extLst>
              <a:ext uri="{FF2B5EF4-FFF2-40B4-BE49-F238E27FC236}">
                <a16:creationId xmlns:a16="http://schemas.microsoft.com/office/drawing/2014/main" id="{BAC6AE9B-2D05-C9AD-E913-F333D5760EC7}"/>
              </a:ext>
            </a:extLst>
          </p:cNvPr>
          <p:cNvSpPr>
            <a:spLocks noGrp="1"/>
          </p:cNvSpPr>
          <p:nvPr>
            <p:ph type="dt" sz="half" idx="10"/>
          </p:nvPr>
        </p:nvSpPr>
        <p:spPr>
          <a:xfrm>
            <a:off x="386133" y="5731317"/>
            <a:ext cx="3195267" cy="365125"/>
          </a:xfrm>
        </p:spPr>
        <p:txBody>
          <a:bodyPr/>
          <a:lstStyle/>
          <a:p>
            <a:fld id="{F4D58AFF-2910-6A40-8E89-C10FF5408B01}" type="datetimeFigureOut">
              <a:rPr lang="en-US" smtClean="0"/>
              <a:t>3/13/2025</a:t>
            </a:fld>
            <a:endParaRPr lang="en-US"/>
          </a:p>
        </p:txBody>
      </p:sp>
      <p:sp>
        <p:nvSpPr>
          <p:cNvPr id="14" name="Footer Placeholder 2">
            <a:extLst>
              <a:ext uri="{FF2B5EF4-FFF2-40B4-BE49-F238E27FC236}">
                <a16:creationId xmlns:a16="http://schemas.microsoft.com/office/drawing/2014/main" id="{D2EF3E08-6E58-8F5C-476C-055A8FA26C50}"/>
              </a:ext>
            </a:extLst>
          </p:cNvPr>
          <p:cNvSpPr>
            <a:spLocks noGrp="1"/>
          </p:cNvSpPr>
          <p:nvPr>
            <p:ph type="ftr" sz="quarter" idx="11"/>
          </p:nvPr>
        </p:nvSpPr>
        <p:spPr>
          <a:xfrm>
            <a:off x="4038600" y="5731317"/>
            <a:ext cx="4114800" cy="365125"/>
          </a:xfrm>
        </p:spPr>
        <p:txBody>
          <a:bodyPr/>
          <a:lstStyle/>
          <a:p>
            <a:endParaRPr lang="en-US"/>
          </a:p>
        </p:txBody>
      </p:sp>
      <p:sp>
        <p:nvSpPr>
          <p:cNvPr id="15" name="Slide Number Placeholder 3">
            <a:extLst>
              <a:ext uri="{FF2B5EF4-FFF2-40B4-BE49-F238E27FC236}">
                <a16:creationId xmlns:a16="http://schemas.microsoft.com/office/drawing/2014/main" id="{ACFEE898-BFE2-BE2D-2B6C-1B2FC8DE4A30}"/>
              </a:ext>
            </a:extLst>
          </p:cNvPr>
          <p:cNvSpPr>
            <a:spLocks noGrp="1"/>
          </p:cNvSpPr>
          <p:nvPr>
            <p:ph type="sldNum" sz="quarter" idx="12"/>
          </p:nvPr>
        </p:nvSpPr>
        <p:spPr>
          <a:xfrm>
            <a:off x="8610599" y="5731317"/>
            <a:ext cx="3195267" cy="365125"/>
          </a:xfrm>
        </p:spPr>
        <p:txBody>
          <a:bodyPr/>
          <a:lstStyle/>
          <a:p>
            <a:fld id="{1145D13D-8406-BD4B-8A9C-ECEBB7E62332}" type="slidenum">
              <a:rPr lang="en-US" smtClean="0"/>
              <a:t>‹#›</a:t>
            </a:fld>
            <a:endParaRPr lang="en-US"/>
          </a:p>
        </p:txBody>
      </p:sp>
    </p:spTree>
    <p:extLst>
      <p:ext uri="{BB962C8B-B14F-4D97-AF65-F5344CB8AC3E}">
        <p14:creationId xmlns:p14="http://schemas.microsoft.com/office/powerpoint/2010/main" val="23559899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4F1EA330-F833-377E-4AB0-3165C864F911}"/>
              </a:ext>
            </a:extLst>
          </p:cNvPr>
          <p:cNvSpPr>
            <a:spLocks noGrp="1"/>
          </p:cNvSpPr>
          <p:nvPr>
            <p:ph type="ctrTitle" hasCustomPrompt="1"/>
          </p:nvPr>
        </p:nvSpPr>
        <p:spPr>
          <a:xfrm>
            <a:off x="386133" y="278303"/>
            <a:ext cx="9144000" cy="744585"/>
          </a:xfrm>
        </p:spPr>
        <p:txBody>
          <a:bodyPr anchor="b">
            <a:normAutofit/>
          </a:bodyPr>
          <a:lstStyle>
            <a:lvl1pPr algn="l">
              <a:defRPr sz="4000" b="1">
                <a:solidFill>
                  <a:srgbClr val="002060"/>
                </a:solidFill>
                <a:latin typeface="Arial" panose="020B0604020202020204" pitchFamily="34" charset="0"/>
                <a:cs typeface="Arial" panose="020B0604020202020204" pitchFamily="34" charset="0"/>
              </a:defRPr>
            </a:lvl1pPr>
          </a:lstStyle>
          <a:p>
            <a:r>
              <a:rPr lang="en-US"/>
              <a:t>Title should be Arial Bold 40pt</a:t>
            </a:r>
            <a:endParaRPr lang="en-GB"/>
          </a:p>
        </p:txBody>
      </p:sp>
      <p:sp>
        <p:nvSpPr>
          <p:cNvPr id="7" name="Date Placeholder 1">
            <a:extLst>
              <a:ext uri="{FF2B5EF4-FFF2-40B4-BE49-F238E27FC236}">
                <a16:creationId xmlns:a16="http://schemas.microsoft.com/office/drawing/2014/main" id="{0E8D7B34-53CD-97CF-BB84-9A1BB83D2DD9}"/>
              </a:ext>
            </a:extLst>
          </p:cNvPr>
          <p:cNvSpPr>
            <a:spLocks noGrp="1"/>
          </p:cNvSpPr>
          <p:nvPr>
            <p:ph type="dt" sz="half" idx="10"/>
          </p:nvPr>
        </p:nvSpPr>
        <p:spPr>
          <a:xfrm>
            <a:off x="386133" y="5731317"/>
            <a:ext cx="3195267" cy="365125"/>
          </a:xfrm>
        </p:spPr>
        <p:txBody>
          <a:bodyPr/>
          <a:lstStyle/>
          <a:p>
            <a:fld id="{F4D58AFF-2910-6A40-8E89-C10FF5408B01}" type="datetimeFigureOut">
              <a:rPr lang="en-US" smtClean="0"/>
              <a:t>3/13/2025</a:t>
            </a:fld>
            <a:endParaRPr lang="en-US"/>
          </a:p>
        </p:txBody>
      </p:sp>
      <p:sp>
        <p:nvSpPr>
          <p:cNvPr id="8" name="Footer Placeholder 2">
            <a:extLst>
              <a:ext uri="{FF2B5EF4-FFF2-40B4-BE49-F238E27FC236}">
                <a16:creationId xmlns:a16="http://schemas.microsoft.com/office/drawing/2014/main" id="{8493B4CB-FD3A-6A54-41B6-34172B1E28DF}"/>
              </a:ext>
            </a:extLst>
          </p:cNvPr>
          <p:cNvSpPr>
            <a:spLocks noGrp="1"/>
          </p:cNvSpPr>
          <p:nvPr>
            <p:ph type="ftr" sz="quarter" idx="11"/>
          </p:nvPr>
        </p:nvSpPr>
        <p:spPr>
          <a:xfrm>
            <a:off x="4038600" y="5731317"/>
            <a:ext cx="4114800" cy="365125"/>
          </a:xfrm>
        </p:spPr>
        <p:txBody>
          <a:bodyPr/>
          <a:lstStyle/>
          <a:p>
            <a:endParaRPr lang="en-US"/>
          </a:p>
        </p:txBody>
      </p:sp>
      <p:sp>
        <p:nvSpPr>
          <p:cNvPr id="9" name="Slide Number Placeholder 3">
            <a:extLst>
              <a:ext uri="{FF2B5EF4-FFF2-40B4-BE49-F238E27FC236}">
                <a16:creationId xmlns:a16="http://schemas.microsoft.com/office/drawing/2014/main" id="{9B5B2E47-BD3E-5669-88C4-1B043D23E692}"/>
              </a:ext>
            </a:extLst>
          </p:cNvPr>
          <p:cNvSpPr>
            <a:spLocks noGrp="1"/>
          </p:cNvSpPr>
          <p:nvPr>
            <p:ph type="sldNum" sz="quarter" idx="12"/>
          </p:nvPr>
        </p:nvSpPr>
        <p:spPr>
          <a:xfrm>
            <a:off x="8610599" y="5731317"/>
            <a:ext cx="3195267" cy="365125"/>
          </a:xfrm>
        </p:spPr>
        <p:txBody>
          <a:bodyPr/>
          <a:lstStyle/>
          <a:p>
            <a:fld id="{1145D13D-8406-BD4B-8A9C-ECEBB7E62332}" type="slidenum">
              <a:rPr lang="en-US" smtClean="0"/>
              <a:t>‹#›</a:t>
            </a:fld>
            <a:endParaRPr lang="en-US"/>
          </a:p>
        </p:txBody>
      </p:sp>
    </p:spTree>
    <p:extLst>
      <p:ext uri="{BB962C8B-B14F-4D97-AF65-F5344CB8AC3E}">
        <p14:creationId xmlns:p14="http://schemas.microsoft.com/office/powerpoint/2010/main" val="18987478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11" name="Content Placeholder 2"/>
          <p:cNvSpPr>
            <a:spLocks noGrp="1"/>
          </p:cNvSpPr>
          <p:nvPr>
            <p:ph sz="half" idx="1" hasCustomPrompt="1"/>
          </p:nvPr>
        </p:nvSpPr>
        <p:spPr>
          <a:xfrm>
            <a:off x="285541" y="1825625"/>
            <a:ext cx="5181600" cy="3861742"/>
          </a:xfrm>
        </p:spPr>
        <p:txBody>
          <a:bodyPr>
            <a:normAutofit/>
          </a:bodyPr>
          <a:lstStyle>
            <a:lvl1pPr marL="0" indent="0">
              <a:buNone/>
              <a:defRPr sz="2000" baseline="0">
                <a:latin typeface="Arial" panose="020B0604020202020204" pitchFamily="34" charset="0"/>
                <a:cs typeface="Arial" panose="020B0604020202020204" pitchFamily="34" charset="0"/>
              </a:defRPr>
            </a:lvl1pPr>
          </a:lstStyle>
          <a:p>
            <a:pPr lvl="0"/>
            <a:r>
              <a:rPr lang="en-US"/>
              <a:t>Text aligned left</a:t>
            </a:r>
          </a:p>
        </p:txBody>
      </p:sp>
      <p:sp>
        <p:nvSpPr>
          <p:cNvPr id="12" name="Content Placeholder 3"/>
          <p:cNvSpPr>
            <a:spLocks noGrp="1"/>
          </p:cNvSpPr>
          <p:nvPr>
            <p:ph sz="half" idx="2" hasCustomPrompt="1"/>
          </p:nvPr>
        </p:nvSpPr>
        <p:spPr>
          <a:xfrm>
            <a:off x="6051610" y="1825625"/>
            <a:ext cx="5181600" cy="3861742"/>
          </a:xfrm>
        </p:spPr>
        <p:txBody>
          <a:bodyPr>
            <a:normAutofit/>
          </a:bodyPr>
          <a:lstStyle>
            <a:lvl1pPr marL="0" indent="0">
              <a:buNone/>
              <a:defRPr sz="2000">
                <a:latin typeface="Arial" panose="020B0604020202020204" pitchFamily="34" charset="0"/>
                <a:cs typeface="Arial" panose="020B0604020202020204" pitchFamily="34" charset="0"/>
              </a:defRPr>
            </a:lvl1pPr>
          </a:lstStyle>
          <a:p>
            <a:pPr lvl="0"/>
            <a:r>
              <a:rPr lang="en-US"/>
              <a:t>Text aligned left</a:t>
            </a:r>
          </a:p>
        </p:txBody>
      </p:sp>
      <p:sp>
        <p:nvSpPr>
          <p:cNvPr id="3" name="Title 1">
            <a:extLst>
              <a:ext uri="{FF2B5EF4-FFF2-40B4-BE49-F238E27FC236}">
                <a16:creationId xmlns:a16="http://schemas.microsoft.com/office/drawing/2014/main" id="{D6043AAD-85AA-6A30-4BAF-1827F2B6BF26}"/>
              </a:ext>
            </a:extLst>
          </p:cNvPr>
          <p:cNvSpPr>
            <a:spLocks noGrp="1"/>
          </p:cNvSpPr>
          <p:nvPr>
            <p:ph type="ctrTitle" hasCustomPrompt="1"/>
          </p:nvPr>
        </p:nvSpPr>
        <p:spPr>
          <a:xfrm>
            <a:off x="396072" y="278303"/>
            <a:ext cx="9144000" cy="744585"/>
          </a:xfrm>
        </p:spPr>
        <p:txBody>
          <a:bodyPr anchor="b">
            <a:normAutofit/>
          </a:bodyPr>
          <a:lstStyle>
            <a:lvl1pPr algn="l">
              <a:defRPr sz="4000" b="1">
                <a:solidFill>
                  <a:srgbClr val="00A09D"/>
                </a:solidFill>
                <a:latin typeface="Arial" panose="020B0604020202020204" pitchFamily="34" charset="0"/>
                <a:cs typeface="Arial" panose="020B0604020202020204" pitchFamily="34" charset="0"/>
              </a:defRPr>
            </a:lvl1pPr>
          </a:lstStyle>
          <a:p>
            <a:r>
              <a:rPr lang="en-US"/>
              <a:t>Title should be Arial Bold 40pt</a:t>
            </a:r>
            <a:endParaRPr lang="en-GB"/>
          </a:p>
        </p:txBody>
      </p:sp>
      <p:sp>
        <p:nvSpPr>
          <p:cNvPr id="2" name="Date Placeholder 1">
            <a:extLst>
              <a:ext uri="{FF2B5EF4-FFF2-40B4-BE49-F238E27FC236}">
                <a16:creationId xmlns:a16="http://schemas.microsoft.com/office/drawing/2014/main" id="{19E521F8-F1C4-719E-9416-2F83B91CE031}"/>
              </a:ext>
            </a:extLst>
          </p:cNvPr>
          <p:cNvSpPr>
            <a:spLocks noGrp="1"/>
          </p:cNvSpPr>
          <p:nvPr>
            <p:ph type="dt" sz="half" idx="10"/>
          </p:nvPr>
        </p:nvSpPr>
        <p:spPr>
          <a:xfrm>
            <a:off x="386133" y="5731317"/>
            <a:ext cx="3195267" cy="365125"/>
          </a:xfrm>
        </p:spPr>
        <p:txBody>
          <a:bodyPr/>
          <a:lstStyle/>
          <a:p>
            <a:fld id="{F4D58AFF-2910-6A40-8E89-C10FF5408B01}" type="datetimeFigureOut">
              <a:rPr lang="en-US" smtClean="0"/>
              <a:t>3/13/2025</a:t>
            </a:fld>
            <a:endParaRPr lang="en-US"/>
          </a:p>
        </p:txBody>
      </p:sp>
      <p:sp>
        <p:nvSpPr>
          <p:cNvPr id="4" name="Footer Placeholder 2">
            <a:extLst>
              <a:ext uri="{FF2B5EF4-FFF2-40B4-BE49-F238E27FC236}">
                <a16:creationId xmlns:a16="http://schemas.microsoft.com/office/drawing/2014/main" id="{5FE3CB80-FEBA-0E06-B748-F57F247952B0}"/>
              </a:ext>
            </a:extLst>
          </p:cNvPr>
          <p:cNvSpPr>
            <a:spLocks noGrp="1"/>
          </p:cNvSpPr>
          <p:nvPr>
            <p:ph type="ftr" sz="quarter" idx="11"/>
          </p:nvPr>
        </p:nvSpPr>
        <p:spPr>
          <a:xfrm>
            <a:off x="4038600" y="5731317"/>
            <a:ext cx="4114800" cy="365125"/>
          </a:xfrm>
        </p:spPr>
        <p:txBody>
          <a:bodyPr/>
          <a:lstStyle/>
          <a:p>
            <a:endParaRPr lang="en-US"/>
          </a:p>
        </p:txBody>
      </p:sp>
      <p:sp>
        <p:nvSpPr>
          <p:cNvPr id="8" name="Slide Number Placeholder 3">
            <a:extLst>
              <a:ext uri="{FF2B5EF4-FFF2-40B4-BE49-F238E27FC236}">
                <a16:creationId xmlns:a16="http://schemas.microsoft.com/office/drawing/2014/main" id="{DD8FCDF1-4FA5-F593-6AC2-B95652F68CE7}"/>
              </a:ext>
            </a:extLst>
          </p:cNvPr>
          <p:cNvSpPr>
            <a:spLocks noGrp="1"/>
          </p:cNvSpPr>
          <p:nvPr>
            <p:ph type="sldNum" sz="quarter" idx="12"/>
          </p:nvPr>
        </p:nvSpPr>
        <p:spPr>
          <a:xfrm>
            <a:off x="8610599" y="5731317"/>
            <a:ext cx="3195267" cy="365125"/>
          </a:xfrm>
        </p:spPr>
        <p:txBody>
          <a:bodyPr/>
          <a:lstStyle/>
          <a:p>
            <a:fld id="{1145D13D-8406-BD4B-8A9C-ECEBB7E62332}" type="slidenum">
              <a:rPr lang="en-US" smtClean="0"/>
              <a:t>‹#›</a:t>
            </a:fld>
            <a:endParaRPr lang="en-US"/>
          </a:p>
        </p:txBody>
      </p:sp>
    </p:spTree>
    <p:extLst>
      <p:ext uri="{BB962C8B-B14F-4D97-AF65-F5344CB8AC3E}">
        <p14:creationId xmlns:p14="http://schemas.microsoft.com/office/powerpoint/2010/main" val="363116722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4" Type="http://schemas.openxmlformats.org/officeDocument/2006/relationships/image" Target="../media/image2.jpeg"/></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6.xml"/><Relationship Id="rId1" Type="http://schemas.openxmlformats.org/officeDocument/2006/relationships/slideLayout" Target="../slideLayouts/slideLayout5.xml"/><Relationship Id="rId4" Type="http://schemas.openxmlformats.org/officeDocument/2006/relationships/image" Target="../media/image3.jpeg"/></Relationships>
</file>

<file path=ppt/slideMasters/_rels/slideMaster4.xml.rels><?xml version="1.0" encoding="UTF-8" standalone="yes"?>
<Relationships xmlns="http://schemas.openxmlformats.org/package/2006/relationships"><Relationship Id="rId3" Type="http://schemas.openxmlformats.org/officeDocument/2006/relationships/theme" Target="../theme/theme4.xml"/><Relationship Id="rId2" Type="http://schemas.openxmlformats.org/officeDocument/2006/relationships/slideLayout" Target="../slideLayouts/slideLayout8.xml"/><Relationship Id="rId1" Type="http://schemas.openxmlformats.org/officeDocument/2006/relationships/slideLayout" Target="../slideLayouts/slideLayout7.xml"/><Relationship Id="rId4" Type="http://schemas.openxmlformats.org/officeDocument/2006/relationships/image" Target="../media/image4.jpeg"/></Relationships>
</file>

<file path=ppt/slideMasters/_rels/slideMaster5.xml.rels><?xml version="1.0" encoding="UTF-8" standalone="yes"?>
<Relationships xmlns="http://schemas.openxmlformats.org/package/2006/relationships"><Relationship Id="rId3" Type="http://schemas.openxmlformats.org/officeDocument/2006/relationships/theme" Target="../theme/theme5.xml"/><Relationship Id="rId2" Type="http://schemas.openxmlformats.org/officeDocument/2006/relationships/slideLayout" Target="../slideLayouts/slideLayout10.xml"/><Relationship Id="rId1" Type="http://schemas.openxmlformats.org/officeDocument/2006/relationships/slideLayout" Target="../slideLayouts/slideLayout9.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4FD56F-2B40-4F5B-8593-3FB241C17C9A}" type="datetimeFigureOut">
              <a:rPr lang="en-GB" smtClean="0"/>
              <a:t>13/03/2025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F2AF8C-F308-4D14-92A7-51645CA15610}" type="slidenum">
              <a:rPr lang="en-GB" smtClean="0"/>
              <a:t>‹#›</a:t>
            </a:fld>
            <a:endParaRPr lang="en-GB"/>
          </a:p>
        </p:txBody>
      </p:sp>
      <p:pic>
        <p:nvPicPr>
          <p:cNvPr id="8" name="Picture 7" descr="A white background with blue and green text&#10;&#10;Description automatically generated">
            <a:extLst>
              <a:ext uri="{FF2B5EF4-FFF2-40B4-BE49-F238E27FC236}">
                <a16:creationId xmlns:a16="http://schemas.microsoft.com/office/drawing/2014/main" id="{03DD9209-3638-32F9-6807-B495B49BD02D}"/>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 y="-22308"/>
            <a:ext cx="12204809" cy="6850812"/>
          </a:xfrm>
          <a:prstGeom prst="rect">
            <a:avLst/>
          </a:prstGeom>
        </p:spPr>
      </p:pic>
    </p:spTree>
    <p:extLst>
      <p:ext uri="{BB962C8B-B14F-4D97-AF65-F5344CB8AC3E}">
        <p14:creationId xmlns:p14="http://schemas.microsoft.com/office/powerpoint/2010/main" val="2446877918"/>
      </p:ext>
    </p:extLst>
  </p:cSld>
  <p:clrMap bg1="lt1" tx1="dk1" bg2="lt2" tx2="dk2" accent1="accent1" accent2="accent2" accent3="accent3" accent4="accent4" accent5="accent5" accent6="accent6" hlink="hlink" folHlink="folHlink"/>
  <p:sldLayoutIdLst>
    <p:sldLayoutId id="2147483722" r:id="rId1"/>
    <p:sldLayoutId id="2147483711"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984A07C-DEB0-05BD-9881-42718FBB2A4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48B22C4E-C9A1-45E9-0BA1-47E2D1FC0BB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25EC26CB-FAC9-15A6-2C78-0D4B999EBDF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BDCE8C-2B5A-4A4E-93A0-4C1D53B6AA02}" type="datetimeFigureOut">
              <a:rPr lang="en-US" smtClean="0"/>
              <a:t>3/13/2025</a:t>
            </a:fld>
            <a:endParaRPr lang="en-US"/>
          </a:p>
        </p:txBody>
      </p:sp>
      <p:sp>
        <p:nvSpPr>
          <p:cNvPr id="5" name="Footer Placeholder 4">
            <a:extLst>
              <a:ext uri="{FF2B5EF4-FFF2-40B4-BE49-F238E27FC236}">
                <a16:creationId xmlns:a16="http://schemas.microsoft.com/office/drawing/2014/main" id="{F4C91453-E010-D269-B368-755BBF5D68D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0820F4B-F16D-5CC3-BC69-ADFA0DE75C8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E991021-AC8B-8E46-8879-D3B3634E6781}" type="slidenum">
              <a:rPr lang="en-US" smtClean="0"/>
              <a:t>‹#›</a:t>
            </a:fld>
            <a:endParaRPr lang="en-US"/>
          </a:p>
        </p:txBody>
      </p:sp>
      <p:pic>
        <p:nvPicPr>
          <p:cNvPr id="8" name="Picture 7" descr="A red square with white text&#10;&#10;Description automatically generated">
            <a:extLst>
              <a:ext uri="{FF2B5EF4-FFF2-40B4-BE49-F238E27FC236}">
                <a16:creationId xmlns:a16="http://schemas.microsoft.com/office/drawing/2014/main" id="{FB8D840F-D7A8-E771-B564-FEEA5E79101E}"/>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 y="7188"/>
            <a:ext cx="12204809" cy="6850812"/>
          </a:xfrm>
          <a:prstGeom prst="rect">
            <a:avLst/>
          </a:prstGeom>
        </p:spPr>
      </p:pic>
    </p:spTree>
    <p:extLst>
      <p:ext uri="{BB962C8B-B14F-4D97-AF65-F5344CB8AC3E}">
        <p14:creationId xmlns:p14="http://schemas.microsoft.com/office/powerpoint/2010/main" val="3594490294"/>
      </p:ext>
    </p:extLst>
  </p:cSld>
  <p:clrMap bg1="lt1" tx1="dk1" bg2="lt2" tx2="dk2" accent1="accent1" accent2="accent2" accent3="accent3" accent4="accent4" accent5="accent5" accent6="accent6" hlink="hlink" folHlink="folHlink"/>
  <p:sldLayoutIdLst>
    <p:sldLayoutId id="2147483727" r:id="rId1"/>
    <p:sldLayoutId id="2147483730"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DAB5D1A-2398-CDFD-1626-B885FC3EB77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82D47EE4-6AF5-7440-3900-17C93AFD679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0958517C-AFDB-D10F-95B8-EE0E79BF4E0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D58AFF-2910-6A40-8E89-C10FF5408B01}" type="datetimeFigureOut">
              <a:rPr lang="en-US" smtClean="0"/>
              <a:t>3/13/2025</a:t>
            </a:fld>
            <a:endParaRPr lang="en-US"/>
          </a:p>
        </p:txBody>
      </p:sp>
      <p:sp>
        <p:nvSpPr>
          <p:cNvPr id="5" name="Footer Placeholder 4">
            <a:extLst>
              <a:ext uri="{FF2B5EF4-FFF2-40B4-BE49-F238E27FC236}">
                <a16:creationId xmlns:a16="http://schemas.microsoft.com/office/drawing/2014/main" id="{E237402B-9B90-EF0E-CB88-17C17CB9CBD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BFDC295-E9C4-FB4E-BEEE-18E4674BAE7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45D13D-8406-BD4B-8A9C-ECEBB7E62332}" type="slidenum">
              <a:rPr lang="en-US" smtClean="0"/>
              <a:t>‹#›</a:t>
            </a:fld>
            <a:endParaRPr lang="en-US"/>
          </a:p>
        </p:txBody>
      </p:sp>
      <p:pic>
        <p:nvPicPr>
          <p:cNvPr id="8" name="Picture 7" descr="A white background with red text&#10;&#10;Description automatically generated">
            <a:extLst>
              <a:ext uri="{FF2B5EF4-FFF2-40B4-BE49-F238E27FC236}">
                <a16:creationId xmlns:a16="http://schemas.microsoft.com/office/drawing/2014/main" id="{5A65D6DA-076B-F73C-8E06-A4C11C60E256}"/>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 y="7188"/>
            <a:ext cx="12204809" cy="6850812"/>
          </a:xfrm>
          <a:prstGeom prst="rect">
            <a:avLst/>
          </a:prstGeom>
        </p:spPr>
      </p:pic>
    </p:spTree>
    <p:extLst>
      <p:ext uri="{BB962C8B-B14F-4D97-AF65-F5344CB8AC3E}">
        <p14:creationId xmlns:p14="http://schemas.microsoft.com/office/powerpoint/2010/main" val="2556939790"/>
      </p:ext>
    </p:extLst>
  </p:cSld>
  <p:clrMap bg1="lt1" tx1="dk1" bg2="lt2" tx2="dk2" accent1="accent1" accent2="accent2" accent3="accent3" accent4="accent4" accent5="accent5" accent6="accent6" hlink="hlink" folHlink="folHlink"/>
  <p:sldLayoutIdLst>
    <p:sldLayoutId id="2147483739" r:id="rId1"/>
    <p:sldLayoutId id="2147483742"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8458B53-3CF2-1259-3356-1C0966BAA04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B230033F-7506-3EED-B426-146A9635F28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04886044-4B52-CE3D-3716-389C73A1022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D4812D-5D9E-D34F-BEE5-4C0D77F448AB}" type="datetimeFigureOut">
              <a:rPr lang="en-US" smtClean="0"/>
              <a:t>3/13/2025</a:t>
            </a:fld>
            <a:endParaRPr lang="en-US"/>
          </a:p>
        </p:txBody>
      </p:sp>
      <p:sp>
        <p:nvSpPr>
          <p:cNvPr id="5" name="Footer Placeholder 4">
            <a:extLst>
              <a:ext uri="{FF2B5EF4-FFF2-40B4-BE49-F238E27FC236}">
                <a16:creationId xmlns:a16="http://schemas.microsoft.com/office/drawing/2014/main" id="{6916E244-86F1-627E-5B1D-7DC09BFEED9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DFA15CF-D6A8-7947-9324-F99CB212D78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B49605-38C8-4747-BCA7-9DB64EFB0332}" type="slidenum">
              <a:rPr lang="en-US" smtClean="0"/>
              <a:t>‹#›</a:t>
            </a:fld>
            <a:endParaRPr lang="en-US"/>
          </a:p>
        </p:txBody>
      </p:sp>
      <p:pic>
        <p:nvPicPr>
          <p:cNvPr id="8" name="Picture 7" descr="A white background with blue text&#10;&#10;Description automatically generated">
            <a:extLst>
              <a:ext uri="{FF2B5EF4-FFF2-40B4-BE49-F238E27FC236}">
                <a16:creationId xmlns:a16="http://schemas.microsoft.com/office/drawing/2014/main" id="{E47CAE45-2CF7-7AE3-9183-2F7E10382080}"/>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 y="7188"/>
            <a:ext cx="12204809" cy="6850812"/>
          </a:xfrm>
          <a:prstGeom prst="rect">
            <a:avLst/>
          </a:prstGeom>
        </p:spPr>
      </p:pic>
    </p:spTree>
    <p:extLst>
      <p:ext uri="{BB962C8B-B14F-4D97-AF65-F5344CB8AC3E}">
        <p14:creationId xmlns:p14="http://schemas.microsoft.com/office/powerpoint/2010/main" val="3568479303"/>
      </p:ext>
    </p:extLst>
  </p:cSld>
  <p:clrMap bg1="lt1" tx1="dk1" bg2="lt2" tx2="dk2" accent1="accent1" accent2="accent2" accent3="accent3" accent4="accent4" accent5="accent5" accent6="accent6" hlink="hlink" folHlink="folHlink"/>
  <p:sldLayoutIdLst>
    <p:sldLayoutId id="2147483782" r:id="rId1"/>
    <p:sldLayoutId id="2147483783"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4FD56F-2B40-4F5B-8593-3FB241C17C9A}" type="datetimeFigureOut">
              <a:rPr lang="en-GB" smtClean="0"/>
              <a:t>13/03/2025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F2AF8C-F308-4D14-92A7-51645CA15610}" type="slidenum">
              <a:rPr lang="en-GB" smtClean="0"/>
              <a:t>‹#›</a:t>
            </a:fld>
            <a:endParaRPr lang="en-GB"/>
          </a:p>
        </p:txBody>
      </p:sp>
      <p:pic>
        <p:nvPicPr>
          <p:cNvPr id="8" name="Picture 7" descr="A white background with blue and green text&#10;&#10;Description automatically generated">
            <a:extLst>
              <a:ext uri="{FF2B5EF4-FFF2-40B4-BE49-F238E27FC236}">
                <a16:creationId xmlns:a16="http://schemas.microsoft.com/office/drawing/2014/main" id="{03DD9209-3638-32F9-6807-B495B49BD02D}"/>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 y="-22308"/>
            <a:ext cx="12204809" cy="6850812"/>
          </a:xfrm>
          <a:prstGeom prst="rect">
            <a:avLst/>
          </a:prstGeom>
        </p:spPr>
      </p:pic>
    </p:spTree>
    <p:extLst>
      <p:ext uri="{BB962C8B-B14F-4D97-AF65-F5344CB8AC3E}">
        <p14:creationId xmlns:p14="http://schemas.microsoft.com/office/powerpoint/2010/main" val="2967198081"/>
      </p:ext>
    </p:extLst>
  </p:cSld>
  <p:clrMap bg1="lt1" tx1="dk1" bg2="lt2" tx2="dk2" accent1="accent1" accent2="accent2" accent3="accent3" accent4="accent4" accent5="accent5" accent6="accent6" hlink="hlink" folHlink="folHlink"/>
  <p:sldLayoutIdLst>
    <p:sldLayoutId id="2147483788" r:id="rId1"/>
    <p:sldLayoutId id="2147483789"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AC37AD1F-8CA9-F932-4F2C-7CB2A26A9D56}"/>
              </a:ext>
            </a:extLst>
          </p:cNvPr>
          <p:cNvSpPr>
            <a:spLocks noGrp="1"/>
          </p:cNvSpPr>
          <p:nvPr/>
        </p:nvSpPr>
        <p:spPr>
          <a:xfrm>
            <a:off x="1218510" y="2337737"/>
            <a:ext cx="9925594" cy="308864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GB" b="1" dirty="0">
              <a:solidFill>
                <a:schemeClr val="bg1"/>
              </a:solidFill>
              <a:latin typeface="Arial"/>
              <a:cs typeface="Arial"/>
            </a:endParaRPr>
          </a:p>
          <a:p>
            <a:endParaRPr lang="en-GB" b="1" dirty="0">
              <a:solidFill>
                <a:schemeClr val="bg1"/>
              </a:solidFill>
              <a:latin typeface="Arial"/>
              <a:cs typeface="Arial"/>
            </a:endParaRPr>
          </a:p>
          <a:p>
            <a:r>
              <a:rPr lang="en-GB" b="1" dirty="0">
                <a:solidFill>
                  <a:schemeClr val="bg1"/>
                </a:solidFill>
                <a:latin typeface="Arial"/>
                <a:cs typeface="Arial"/>
              </a:rPr>
              <a:t>CASE STUDY</a:t>
            </a:r>
          </a:p>
          <a:p>
            <a:endParaRPr lang="en-GB" b="1" dirty="0">
              <a:solidFill>
                <a:schemeClr val="bg1"/>
              </a:solidFill>
              <a:latin typeface="Arial"/>
              <a:cs typeface="Arial"/>
            </a:endParaRPr>
          </a:p>
          <a:p>
            <a:r>
              <a:rPr lang="en-GB" b="1" dirty="0">
                <a:solidFill>
                  <a:schemeClr val="bg1"/>
                </a:solidFill>
                <a:latin typeface="Arial"/>
                <a:cs typeface="Arial"/>
              </a:rPr>
              <a:t>CO-PRODUCTION</a:t>
            </a:r>
            <a:endParaRPr lang="en-GB">
              <a:solidFill>
                <a:schemeClr val="bg1"/>
              </a:solidFill>
            </a:endParaRPr>
          </a:p>
          <a:p>
            <a:br>
              <a:rPr lang="en-GB" b="1" dirty="0">
                <a:latin typeface="Arial" panose="020B0604020202020204" pitchFamily="34" charset="0"/>
                <a:cs typeface="Arial" panose="020B0604020202020204" pitchFamily="34" charset="0"/>
              </a:rPr>
            </a:br>
            <a:endParaRPr lang="en-US" dirty="0">
              <a:solidFill>
                <a:schemeClr val="bg1"/>
              </a:solidFill>
              <a:ea typeface="Calibri Light"/>
              <a:cs typeface="Calibri Light"/>
            </a:endParaRPr>
          </a:p>
        </p:txBody>
      </p:sp>
    </p:spTree>
    <p:extLst>
      <p:ext uri="{BB962C8B-B14F-4D97-AF65-F5344CB8AC3E}">
        <p14:creationId xmlns:p14="http://schemas.microsoft.com/office/powerpoint/2010/main" val="2558365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lstStyle/>
          <a:p>
            <a:r>
              <a:rPr lang="en-GB" dirty="0"/>
              <a:t>Context</a:t>
            </a:r>
          </a:p>
        </p:txBody>
      </p:sp>
      <p:sp>
        <p:nvSpPr>
          <p:cNvPr id="9" name="TextBox 8"/>
          <p:cNvSpPr txBox="1"/>
          <p:nvPr/>
        </p:nvSpPr>
        <p:spPr>
          <a:xfrm>
            <a:off x="503869" y="1027921"/>
            <a:ext cx="11181145" cy="3077766"/>
          </a:xfrm>
          <a:prstGeom prst="rect">
            <a:avLst/>
          </a:prstGeom>
          <a:noFill/>
        </p:spPr>
        <p:txBody>
          <a:bodyPr wrap="square" lIns="91440" tIns="45720" rIns="91440" bIns="45720" rtlCol="0" anchor="t">
            <a:spAutoFit/>
          </a:bodyPr>
          <a:lstStyle/>
          <a:p>
            <a:endParaRPr lang="en-GB" sz="1600" dirty="0">
              <a:latin typeface="Calibri"/>
              <a:cs typeface="Arial"/>
            </a:endParaRPr>
          </a:p>
          <a:p>
            <a:r>
              <a:rPr lang="en-GB" sz="1600" dirty="0">
                <a:latin typeface="Calibri"/>
                <a:cs typeface="Arial"/>
              </a:rPr>
              <a:t>The Council's Planning department asked the Autism Commissioning Lead and Learning Disabilities Commissioning Lead in Adults and Health to support them to gather the views of neurodivergent residents and residents  </a:t>
            </a:r>
            <a:r>
              <a:rPr lang="en-GB" sz="1600" dirty="0">
                <a:latin typeface="Calibri"/>
                <a:ea typeface="Calibri"/>
                <a:cs typeface="Arial"/>
              </a:rPr>
              <a:t>with Learning Disabilities on the Council's Local Plan; and their housing design needs.</a:t>
            </a:r>
            <a:endParaRPr lang="en-US" sz="1600" dirty="0">
              <a:latin typeface="Calibri"/>
              <a:ea typeface="Calibri"/>
              <a:cs typeface="Arial"/>
            </a:endParaRPr>
          </a:p>
          <a:p>
            <a:endParaRPr lang="en-GB" sz="1600" dirty="0">
              <a:latin typeface="Calibri"/>
              <a:ea typeface="Calibri"/>
              <a:cs typeface="Arial"/>
            </a:endParaRPr>
          </a:p>
          <a:p>
            <a:r>
              <a:rPr lang="en-GB" sz="1600" dirty="0">
                <a:latin typeface="Calibri"/>
                <a:ea typeface="Calibri"/>
                <a:cs typeface="Arial"/>
              </a:rPr>
              <a:t>Several co-production activities / workshops were organised by Planning and the Leads to obtain the views of residents with a wide range of protected characteristics, as well as additional health issues (physical and mental); and mobility needs. </a:t>
            </a:r>
            <a:endParaRPr lang="en-US" sz="1600">
              <a:latin typeface="Calibri"/>
              <a:ea typeface="Calibri"/>
              <a:cs typeface="Arial"/>
            </a:endParaRPr>
          </a:p>
          <a:p>
            <a:endParaRPr lang="en-GB" sz="1600" dirty="0">
              <a:latin typeface="Calibri"/>
              <a:ea typeface="Calibri"/>
              <a:cs typeface="Arial"/>
            </a:endParaRPr>
          </a:p>
          <a:p>
            <a:r>
              <a:rPr lang="en-GB" sz="1600" dirty="0">
                <a:latin typeface="Calibri"/>
                <a:ea typeface="Calibri"/>
                <a:cs typeface="Arial"/>
              </a:rPr>
              <a:t>Workshops were also held with Carers of Autistic residents and those with Learning Disabilities; and with </a:t>
            </a:r>
            <a:r>
              <a:rPr lang="en-GB" sz="1600" dirty="0">
                <a:latin typeface="Calibri"/>
                <a:ea typeface="Calibri"/>
                <a:cs typeface="Calibri"/>
              </a:rPr>
              <a:t>Adult Social Care Providers at one of the Learning Disability and Autism Provider Forums.</a:t>
            </a:r>
            <a:endParaRPr lang="en-GB" sz="1600" dirty="0">
              <a:latin typeface="Calibri"/>
              <a:ea typeface="Calibri"/>
              <a:cs typeface="Arial" panose="020B0604020202020204" pitchFamily="34" charset="0"/>
            </a:endParaRPr>
          </a:p>
          <a:p>
            <a:endParaRPr lang="en-GB" sz="1600" dirty="0">
              <a:latin typeface="Calibri"/>
              <a:ea typeface="Calibri"/>
              <a:cs typeface="Arial" panose="020B0604020202020204" pitchFamily="34" charset="0"/>
            </a:endParaRPr>
          </a:p>
          <a:p>
            <a:r>
              <a:rPr lang="en-GB" b="1" dirty="0"/>
              <a:t> </a:t>
            </a:r>
            <a:endParaRPr lang="en-GB" dirty="0"/>
          </a:p>
        </p:txBody>
      </p:sp>
    </p:spTree>
    <p:extLst>
      <p:ext uri="{BB962C8B-B14F-4D97-AF65-F5344CB8AC3E}">
        <p14:creationId xmlns:p14="http://schemas.microsoft.com/office/powerpoint/2010/main" val="21352301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lstStyle/>
          <a:p>
            <a:r>
              <a:rPr lang="en-GB" dirty="0"/>
              <a:t>Strengths-Based Approach</a:t>
            </a:r>
          </a:p>
        </p:txBody>
      </p:sp>
      <p:sp>
        <p:nvSpPr>
          <p:cNvPr id="9" name="TextBox 8"/>
          <p:cNvSpPr txBox="1"/>
          <p:nvPr/>
        </p:nvSpPr>
        <p:spPr>
          <a:xfrm>
            <a:off x="503869" y="1027921"/>
            <a:ext cx="11181145" cy="3077766"/>
          </a:xfrm>
          <a:prstGeom prst="rect">
            <a:avLst/>
          </a:prstGeom>
          <a:noFill/>
        </p:spPr>
        <p:txBody>
          <a:bodyPr wrap="square" lIns="91440" tIns="45720" rIns="91440" bIns="45720" rtlCol="0" anchor="t">
            <a:spAutoFit/>
          </a:bodyPr>
          <a:lstStyle/>
          <a:p>
            <a:endParaRPr lang="en-GB" sz="1600" b="1" dirty="0">
              <a:latin typeface="Calibri"/>
              <a:ea typeface="Calibri"/>
              <a:cs typeface="Arial"/>
            </a:endParaRPr>
          </a:p>
          <a:p>
            <a:r>
              <a:rPr lang="en-GB" sz="1600" dirty="0">
                <a:latin typeface="Calibri"/>
                <a:ea typeface="Calibri"/>
                <a:cs typeface="Arial"/>
              </a:rPr>
              <a:t>Residents were given an option to have one to one interviews, if they could not attend a workshop or found group activities difficult. The sessions had additional facilitation from VoiceAbility Connections Speak Up Workers. Different communication supports were also offered in the meeting and Easy Read information. </a:t>
            </a:r>
          </a:p>
          <a:p>
            <a:endParaRPr lang="en-GB" sz="1600" dirty="0">
              <a:latin typeface="Calibri"/>
              <a:ea typeface="Calibri"/>
              <a:cs typeface="Arial" panose="020B0604020202020204" pitchFamily="34" charset="0"/>
            </a:endParaRPr>
          </a:p>
          <a:p>
            <a:r>
              <a:rPr lang="en-GB" sz="1600" dirty="0">
                <a:latin typeface="Calibri"/>
                <a:ea typeface="Calibri"/>
                <a:cs typeface="Arial"/>
              </a:rPr>
              <a:t>Engagement with residents revealed several challenges living in current housing. These included issues with sensory stimuli, particularly noise and odours, as well as psychological and social issues, such as lack of private space and difficulties with social interaction. Physical barriers in current housing, such as inadequate space for care activities, were also identified. </a:t>
            </a:r>
          </a:p>
          <a:p>
            <a:endParaRPr lang="en-GB" sz="1600" dirty="0">
              <a:latin typeface="Calibri"/>
              <a:ea typeface="Calibri"/>
              <a:cs typeface="Arial" panose="020B0604020202020204" pitchFamily="34" charset="0"/>
            </a:endParaRPr>
          </a:p>
          <a:p>
            <a:r>
              <a:rPr lang="en-GB" sz="1600" dirty="0">
                <a:latin typeface="Calibri"/>
                <a:ea typeface="Calibri"/>
                <a:cs typeface="Arial"/>
              </a:rPr>
              <a:t>Residents were able to communicate how they could live more independently or have improved well-being if provided the right kind of environment. </a:t>
            </a:r>
          </a:p>
          <a:p>
            <a:endParaRPr lang="en-GB" dirty="0"/>
          </a:p>
        </p:txBody>
      </p:sp>
    </p:spTree>
    <p:extLst>
      <p:ext uri="{BB962C8B-B14F-4D97-AF65-F5344CB8AC3E}">
        <p14:creationId xmlns:p14="http://schemas.microsoft.com/office/powerpoint/2010/main" val="33808610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lstStyle/>
          <a:p>
            <a:r>
              <a:rPr lang="en-GB" dirty="0"/>
              <a:t>Outcomes and Impact</a:t>
            </a:r>
          </a:p>
        </p:txBody>
      </p:sp>
      <p:sp>
        <p:nvSpPr>
          <p:cNvPr id="9" name="TextBox 8"/>
          <p:cNvSpPr txBox="1"/>
          <p:nvPr/>
        </p:nvSpPr>
        <p:spPr>
          <a:xfrm>
            <a:off x="503869" y="1027921"/>
            <a:ext cx="11181145" cy="5663089"/>
          </a:xfrm>
          <a:prstGeom prst="rect">
            <a:avLst/>
          </a:prstGeom>
          <a:noFill/>
        </p:spPr>
        <p:txBody>
          <a:bodyPr wrap="square" lIns="91440" tIns="45720" rIns="91440" bIns="45720" rtlCol="0" anchor="t">
            <a:spAutoFit/>
          </a:bodyPr>
          <a:lstStyle/>
          <a:p>
            <a:endParaRPr lang="en-US" sz="1600" dirty="0">
              <a:latin typeface="Calibri"/>
              <a:ea typeface="Calibri"/>
              <a:cs typeface="Calibri"/>
            </a:endParaRPr>
          </a:p>
          <a:p>
            <a:r>
              <a:rPr lang="en-US" sz="1600" dirty="0">
                <a:latin typeface="Calibri"/>
                <a:ea typeface="Calibri"/>
                <a:cs typeface="Calibri"/>
              </a:rPr>
              <a:t>A report has been written and </a:t>
            </a:r>
            <a:r>
              <a:rPr lang="en-GB" sz="1600" dirty="0">
                <a:latin typeface="Calibri"/>
                <a:ea typeface="Calibri"/>
                <a:cs typeface="Arial"/>
              </a:rPr>
              <a:t>awaiting sign off via the Local Plan Governance. The report will be used in conjunction with the Council's Local Plan. This report aims to guide strategic planning and resource allocation for future housing initiatives, supporting the development of responsive and inclusive strategies that effectively address the diverse needs of this population.</a:t>
            </a:r>
            <a:endParaRPr lang="en-GB"/>
          </a:p>
          <a:p>
            <a:endParaRPr lang="en-GB" sz="1600" dirty="0">
              <a:latin typeface="Calibri"/>
              <a:ea typeface="Calibri"/>
              <a:cs typeface="Arial" panose="020B0604020202020204" pitchFamily="34" charset="0"/>
            </a:endParaRPr>
          </a:p>
          <a:p>
            <a:r>
              <a:rPr lang="en-GB" sz="1600" dirty="0">
                <a:latin typeface="Calibri"/>
                <a:ea typeface="Calibri"/>
                <a:cs typeface="Arial"/>
              </a:rPr>
              <a:t>The resident feedback was positive, and their views provided a rich source of information. </a:t>
            </a:r>
          </a:p>
          <a:p>
            <a:endParaRPr lang="en-GB" sz="1600" dirty="0">
              <a:latin typeface="Calibri"/>
              <a:ea typeface="Calibri"/>
              <a:cs typeface="Arial" panose="020B0604020202020204" pitchFamily="34" charset="0"/>
            </a:endParaRPr>
          </a:p>
          <a:p>
            <a:r>
              <a:rPr lang="en-GB" sz="1600" dirty="0">
                <a:latin typeface="Calibri"/>
                <a:ea typeface="Calibri"/>
                <a:cs typeface="Arial"/>
              </a:rPr>
              <a:t>In addition to the Local Plan, the document will be shared with Occupational Therapists </a:t>
            </a:r>
            <a:r>
              <a:rPr lang="en-GB" sz="1600">
                <a:latin typeface="Calibri"/>
                <a:ea typeface="Calibri"/>
                <a:cs typeface="Arial"/>
              </a:rPr>
              <a:t>to</a:t>
            </a:r>
            <a:r>
              <a:rPr lang="en-GB" sz="1600" dirty="0">
                <a:latin typeface="Calibri"/>
                <a:ea typeface="Calibri"/>
                <a:cs typeface="Arial"/>
              </a:rPr>
              <a:t> ensure that insights are picked up with assessments and potentially Disabled Facility Grant applications. Learning from this is reflected in the Learning Disability and Autism Chapter of Newham’s Supported Accommodation Strategy.</a:t>
            </a:r>
          </a:p>
          <a:p>
            <a:endParaRPr lang="en-GB" sz="1600" dirty="0">
              <a:latin typeface="Calibri"/>
              <a:ea typeface="Calibri"/>
              <a:cs typeface="Arial" panose="020B0604020202020204" pitchFamily="34" charset="0"/>
            </a:endParaRPr>
          </a:p>
          <a:p>
            <a:r>
              <a:rPr lang="en-GB" sz="1600" dirty="0">
                <a:latin typeface="Calibri"/>
                <a:ea typeface="Calibri"/>
                <a:cs typeface="Arial"/>
              </a:rPr>
              <a:t>Once we </a:t>
            </a:r>
            <a:r>
              <a:rPr lang="en-GB" sz="1600">
                <a:latin typeface="Calibri"/>
                <a:ea typeface="Calibri"/>
                <a:cs typeface="Arial"/>
              </a:rPr>
              <a:t>can</a:t>
            </a:r>
            <a:r>
              <a:rPr lang="en-GB" sz="1600" dirty="0">
                <a:latin typeface="Calibri"/>
                <a:ea typeface="Calibri"/>
                <a:cs typeface="Arial"/>
              </a:rPr>
              <a:t> publish the </a:t>
            </a:r>
            <a:r>
              <a:rPr lang="en-GB" sz="1600">
                <a:latin typeface="Calibri"/>
                <a:ea typeface="Calibri"/>
                <a:cs typeface="Arial"/>
              </a:rPr>
              <a:t>report,</a:t>
            </a:r>
            <a:r>
              <a:rPr lang="en-GB" sz="1600" dirty="0">
                <a:latin typeface="Calibri"/>
                <a:ea typeface="Calibri"/>
                <a:cs typeface="Arial"/>
              </a:rPr>
              <a:t> we will also share key learning and links in the:</a:t>
            </a:r>
          </a:p>
          <a:p>
            <a:pPr marL="285750" indent="-285750">
              <a:buFont typeface="Arial" panose="020B0604020202020204" pitchFamily="34" charset="0"/>
              <a:buChar char="•"/>
            </a:pPr>
            <a:r>
              <a:rPr lang="en-GB" sz="1600" dirty="0">
                <a:latin typeface="Calibri"/>
                <a:ea typeface="Calibri"/>
                <a:cs typeface="Arial"/>
              </a:rPr>
              <a:t>Year 1 Autism Action Plan Update report</a:t>
            </a:r>
          </a:p>
          <a:p>
            <a:pPr marL="285750" indent="-285750">
              <a:buFont typeface="Arial" panose="020B0604020202020204" pitchFamily="34" charset="0"/>
              <a:buChar char="•"/>
            </a:pPr>
            <a:r>
              <a:rPr lang="en-GB" sz="1600" dirty="0">
                <a:latin typeface="Calibri"/>
                <a:ea typeface="Calibri"/>
                <a:cs typeface="Arial"/>
              </a:rPr>
              <a:t>Year 3 Learning Disability Action Plan Update report</a:t>
            </a:r>
          </a:p>
          <a:p>
            <a:pPr marL="285750" indent="-285750">
              <a:buFont typeface="Arial" panose="020B0604020202020204" pitchFamily="34" charset="0"/>
              <a:buChar char="•"/>
            </a:pPr>
            <a:r>
              <a:rPr lang="en-GB" sz="1600" dirty="0">
                <a:latin typeface="Calibri"/>
                <a:ea typeface="Calibri"/>
                <a:cs typeface="Arial"/>
              </a:rPr>
              <a:t>Share with Resident Advisory Groups and other partners</a:t>
            </a:r>
          </a:p>
          <a:p>
            <a:pPr marL="285750" indent="-285750">
              <a:buFont typeface="Arial" panose="020B0604020202020204" pitchFamily="34" charset="0"/>
              <a:buChar char="•"/>
            </a:pPr>
            <a:endParaRPr lang="en-GB" sz="1600" dirty="0">
              <a:latin typeface="Calibri"/>
              <a:ea typeface="Calibri"/>
              <a:cs typeface="Arial" panose="020B0604020202020204" pitchFamily="34" charset="0"/>
            </a:endParaRPr>
          </a:p>
          <a:p>
            <a:r>
              <a:rPr lang="en-GB" sz="1600" dirty="0">
                <a:latin typeface="Calibri"/>
                <a:ea typeface="Calibri"/>
                <a:cs typeface="Arial"/>
              </a:rPr>
              <a:t>The All-Party Parliamentary Group on Autism's Steering Group is interested in receiving the findings.</a:t>
            </a:r>
          </a:p>
          <a:p>
            <a:endParaRPr lang="en-GB" dirty="0">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a:p>
            <a:r>
              <a:rPr lang="en-US" dirty="0">
                <a:latin typeface="Arial" panose="020B0604020202020204" pitchFamily="34" charset="0"/>
                <a:ea typeface="Calibri"/>
                <a:cs typeface="Arial" panose="020B0604020202020204" pitchFamily="34" charset="0"/>
              </a:rPr>
              <a:t>  </a:t>
            </a:r>
            <a:endParaRPr lang="en-GB" b="1" dirty="0">
              <a:latin typeface="Arial" panose="020B0604020202020204" pitchFamily="34" charset="0"/>
              <a:cs typeface="Arial" panose="020B0604020202020204" pitchFamily="34" charset="0"/>
            </a:endParaRPr>
          </a:p>
          <a:p>
            <a:r>
              <a:rPr lang="en-GB" b="1" dirty="0"/>
              <a:t> </a:t>
            </a:r>
            <a:endParaRPr lang="en-GB" dirty="0"/>
          </a:p>
        </p:txBody>
      </p:sp>
    </p:spTree>
    <p:extLst>
      <p:ext uri="{BB962C8B-B14F-4D97-AF65-F5344CB8AC3E}">
        <p14:creationId xmlns:p14="http://schemas.microsoft.com/office/powerpoint/2010/main" val="1930775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lstStyle/>
          <a:p>
            <a:r>
              <a:rPr lang="en-GB" dirty="0"/>
              <a:t>Lessons Learnt and Reflections</a:t>
            </a:r>
          </a:p>
        </p:txBody>
      </p:sp>
      <p:sp>
        <p:nvSpPr>
          <p:cNvPr id="9" name="TextBox 8"/>
          <p:cNvSpPr txBox="1"/>
          <p:nvPr/>
        </p:nvSpPr>
        <p:spPr>
          <a:xfrm>
            <a:off x="503869" y="1027921"/>
            <a:ext cx="11181145" cy="3631763"/>
          </a:xfrm>
          <a:prstGeom prst="rect">
            <a:avLst/>
          </a:prstGeom>
          <a:noFill/>
        </p:spPr>
        <p:txBody>
          <a:bodyPr wrap="square" lIns="91440" tIns="45720" rIns="91440" bIns="45720" rtlCol="0" anchor="t">
            <a:spAutoFit/>
          </a:bodyPr>
          <a:lstStyle/>
          <a:p>
            <a:endParaRPr lang="en-GB" sz="1600" dirty="0">
              <a:latin typeface="Calibri"/>
              <a:ea typeface="Calibri"/>
              <a:cs typeface="Arial"/>
            </a:endParaRPr>
          </a:p>
          <a:p>
            <a:r>
              <a:rPr lang="en-GB" sz="1600" dirty="0">
                <a:latin typeface="Calibri"/>
                <a:ea typeface="Calibri"/>
                <a:cs typeface="Arial"/>
              </a:rPr>
              <a:t>This was a good example of Adult Social Care Commissioners utilising Co-Production to impact wider system issues. One of the </a:t>
            </a:r>
            <a:r>
              <a:rPr lang="en-GB" sz="1600">
                <a:latin typeface="Calibri"/>
                <a:ea typeface="Calibri"/>
                <a:cs typeface="Arial"/>
              </a:rPr>
              <a:t>overriding messages that came from residents was the importance of ‘homes for life’ and the ability to stay in one’s own home, even if </a:t>
            </a:r>
            <a:r>
              <a:rPr lang="en-GB" sz="1600" dirty="0">
                <a:latin typeface="Calibri"/>
                <a:ea typeface="Calibri"/>
                <a:cs typeface="Arial"/>
              </a:rPr>
              <a:t>health needs and mobility needs change. </a:t>
            </a:r>
          </a:p>
          <a:p>
            <a:endParaRPr lang="en-GB" sz="1600" dirty="0">
              <a:latin typeface="Calibri"/>
              <a:ea typeface="Calibri"/>
              <a:cs typeface="Arial"/>
            </a:endParaRPr>
          </a:p>
          <a:p>
            <a:r>
              <a:rPr lang="en-GB" sz="1600">
                <a:latin typeface="Calibri"/>
                <a:ea typeface="Calibri"/>
                <a:cs typeface="Arial"/>
              </a:rPr>
              <a:t>Residents also feedback some of the culture-specific needs that they have, such as for multi-generational families, families where </a:t>
            </a:r>
            <a:r>
              <a:rPr lang="en-GB" sz="1600" dirty="0">
                <a:latin typeface="Calibri"/>
                <a:ea typeface="Calibri"/>
                <a:cs typeface="Arial"/>
              </a:rPr>
              <a:t>multiple members have condition or disability-specific needs (including parents with a lived experience of autism or a learning disability).</a:t>
            </a:r>
          </a:p>
          <a:p>
            <a:endParaRPr lang="en-GB" sz="1600" dirty="0">
              <a:latin typeface="Calibri"/>
              <a:ea typeface="Calibri"/>
              <a:cs typeface="Arial" panose="020B0604020202020204" pitchFamily="34" charset="0"/>
            </a:endParaRPr>
          </a:p>
          <a:p>
            <a:r>
              <a:rPr lang="en-GB" sz="1600" dirty="0">
                <a:latin typeface="Calibri"/>
                <a:ea typeface="Calibri"/>
                <a:cs typeface="Arial"/>
              </a:rPr>
              <a:t>The Commissioned Researchers (the OT Service) were unaware of the intersecting cultural needs of this group as well as some of the condition specific-needs. This is an areas that Newham will be able to positively influence on a National level due to the diverse representation at events</a:t>
            </a:r>
            <a:r>
              <a:rPr lang="en-GB" dirty="0">
                <a:latin typeface="Arial"/>
                <a:cs typeface="Arial"/>
              </a:rPr>
              <a:t>.</a:t>
            </a:r>
          </a:p>
          <a:p>
            <a:endParaRPr lang="en-GB" dirty="0">
              <a:latin typeface="Arial"/>
              <a:cs typeface="Arial"/>
            </a:endParaRPr>
          </a:p>
          <a:p>
            <a:r>
              <a:rPr lang="en-GB" b="1" dirty="0"/>
              <a:t> </a:t>
            </a:r>
            <a:endParaRPr lang="en-GB" dirty="0"/>
          </a:p>
        </p:txBody>
      </p:sp>
    </p:spTree>
    <p:extLst>
      <p:ext uri="{BB962C8B-B14F-4D97-AF65-F5344CB8AC3E}">
        <p14:creationId xmlns:p14="http://schemas.microsoft.com/office/powerpoint/2010/main" val="32192954"/>
      </p:ext>
    </p:extLst>
  </p:cSld>
  <p:clrMapOvr>
    <a:masterClrMapping/>
  </p:clrMapOvr>
</p:sld>
</file>

<file path=ppt/theme/theme1.xml><?xml version="1.0" encoding="utf-8"?>
<a:theme xmlns:a="http://schemas.openxmlformats.org/drawingml/2006/main" name="4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 ARE NEWHAM powerpoint October 2023 Final - Copy" id="{EA758092-D6E8-4DC9-B2EF-95E9D005DC99}" vid="{8A624278-2148-45A6-A41B-4F558088427A}"/>
    </a:ext>
  </a:extLst>
</a:theme>
</file>

<file path=ppt/theme/theme2.xml><?xml version="1.0" encoding="utf-8"?>
<a:theme xmlns:a="http://schemas.openxmlformats.org/drawingml/2006/main" name="5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 ARE NEWHAM powerpoint October 2023 Final - Copy" id="{EA758092-D6E8-4DC9-B2EF-95E9D005DC99}" vid="{9B0FE554-6513-4639-BB89-D8A4AE4EBF02}"/>
    </a:ext>
  </a:extLst>
</a:theme>
</file>

<file path=ppt/theme/theme3.xml><?xml version="1.0" encoding="utf-8"?>
<a:theme xmlns:a="http://schemas.openxmlformats.org/drawingml/2006/main" name="6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 ARE NEWHAM powerpoint October 2023 Final - Copy" id="{EA758092-D6E8-4DC9-B2EF-95E9D005DC99}" vid="{785B1729-9668-4445-B64D-18A82C715837}"/>
    </a:ext>
  </a:extLst>
</a:theme>
</file>

<file path=ppt/theme/theme4.xml><?xml version="1.0" encoding="utf-8"?>
<a:theme xmlns:a="http://schemas.openxmlformats.org/drawingml/2006/main" name="12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14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uilding a Fairer Newham Power Point Template V3" id="{2EF6E8B9-C78A-4DA0-B987-F27D4B74709F}" vid="{BEFB6FB3-EA38-4BF3-9E00-32E43FC7E35D}"/>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75F758717DFF44A8C2C0023C87ED0F7" ma:contentTypeVersion="8" ma:contentTypeDescription="Create a new document." ma:contentTypeScope="" ma:versionID="9efaf8d9cc77206af5f86dad8bb93277">
  <xsd:schema xmlns:xsd="http://www.w3.org/2001/XMLSchema" xmlns:xs="http://www.w3.org/2001/XMLSchema" xmlns:p="http://schemas.microsoft.com/office/2006/metadata/properties" xmlns:ns2="bbbab6f7-7512-47c4-980a-5a35810d9f0e" xmlns:ns3="6361206b-3f8a-4b08-978e-0d3652f38ba9" targetNamespace="http://schemas.microsoft.com/office/2006/metadata/properties" ma:root="true" ma:fieldsID="f4fe30e535b1fc5d5ee4b5f7590e7b11" ns2:_="" ns3:_="">
    <xsd:import namespace="bbbab6f7-7512-47c4-980a-5a35810d9f0e"/>
    <xsd:import namespace="6361206b-3f8a-4b08-978e-0d3652f38ba9"/>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bbab6f7-7512-47c4-980a-5a35810d9f0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MediaServiceSearchProperties" ma:index="1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361206b-3f8a-4b08-978e-0d3652f38ba9"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A262D9C-18A6-4F17-9640-843AA16E5F8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bbab6f7-7512-47c4-980a-5a35810d9f0e"/>
    <ds:schemaRef ds:uri="6361206b-3f8a-4b08-978e-0d3652f38ba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FD02317-CF5E-42A8-B3B9-6A2C8BE8E299}">
  <ds:schemaRefs>
    <ds:schemaRef ds:uri="http://purl.org/dc/elements/1.1/"/>
    <ds:schemaRef ds:uri="http://schemas.microsoft.com/office/2006/metadata/properties"/>
    <ds:schemaRef ds:uri="bbbab6f7-7512-47c4-980a-5a35810d9f0e"/>
    <ds:schemaRef ds:uri="http://purl.org/dc/terms/"/>
    <ds:schemaRef ds:uri="http://schemas.openxmlformats.org/package/2006/metadata/core-properties"/>
    <ds:schemaRef ds:uri="http://schemas.microsoft.com/office/2006/documentManagement/types"/>
    <ds:schemaRef ds:uri="http://purl.org/dc/dcmitype/"/>
    <ds:schemaRef ds:uri="http://schemas.microsoft.com/office/infopath/2007/PartnerControls"/>
    <ds:schemaRef ds:uri="6361206b-3f8a-4b08-978e-0d3652f38ba9"/>
    <ds:schemaRef ds:uri="http://www.w3.org/XML/1998/namespace"/>
  </ds:schemaRefs>
</ds:datastoreItem>
</file>

<file path=customXml/itemProps3.xml><?xml version="1.0" encoding="utf-8"?>
<ds:datastoreItem xmlns:ds="http://schemas.openxmlformats.org/officeDocument/2006/customXml" ds:itemID="{CC7D5166-84A9-4705-97CC-DFA80695DDF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WE ARE NEWHAM powerpoint October 2023 Final - Copy</Template>
  <TotalTime>130</TotalTime>
  <Words>652</Words>
  <Application>Microsoft Office PowerPoint</Application>
  <PresentationFormat>Widescreen</PresentationFormat>
  <Paragraphs>54</Paragraphs>
  <Slides>5</Slides>
  <Notes>0</Notes>
  <HiddenSlides>0</HiddenSlides>
  <MMClips>0</MMClips>
  <ScaleCrop>false</ScaleCrop>
  <HeadingPairs>
    <vt:vector size="4" baseType="variant">
      <vt:variant>
        <vt:lpstr>Theme</vt:lpstr>
      </vt:variant>
      <vt:variant>
        <vt:i4>5</vt:i4>
      </vt:variant>
      <vt:variant>
        <vt:lpstr>Slide Titles</vt:lpstr>
      </vt:variant>
      <vt:variant>
        <vt:i4>5</vt:i4>
      </vt:variant>
    </vt:vector>
  </HeadingPairs>
  <TitlesOfParts>
    <vt:vector size="10" baseType="lpstr">
      <vt:lpstr>4_Custom Design</vt:lpstr>
      <vt:lpstr>5_Custom Design</vt:lpstr>
      <vt:lpstr>6_Custom Design</vt:lpstr>
      <vt:lpstr>12_Custom Design</vt:lpstr>
      <vt:lpstr>14_Custom Design</vt:lpstr>
      <vt:lpstr>PowerPoint Presentation</vt:lpstr>
      <vt:lpstr>Context</vt:lpstr>
      <vt:lpstr>Strengths-Based Approach</vt:lpstr>
      <vt:lpstr>Outcomes and Impact</vt:lpstr>
      <vt:lpstr>Lessons Learnt and Reflections</vt:lpstr>
    </vt:vector>
  </TitlesOfParts>
  <Company>oneSource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Rasime Singh</dc:creator>
  <cp:lastModifiedBy>Melissa McAuliffe</cp:lastModifiedBy>
  <cp:revision>92</cp:revision>
  <dcterms:created xsi:type="dcterms:W3CDTF">2024-05-08T11:26:25Z</dcterms:created>
  <dcterms:modified xsi:type="dcterms:W3CDTF">2025-03-13T19:23:33Z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0x010100C75F758717DFF44A8C2C0023C87ED0F7</vt:lpwstr>
  </property>
  <property fmtid="{D5CDD505-2E9C-101B-9397-08002B2CF9AE}" pid="3" name="MediaServiceImageTags">
    <vt:lpwstr/>
  </property>
  <property fmtid="{D5CDD505-2E9C-101B-9397-08002B2CF9AE}" pid="4" name="IntranetKeywords">
    <vt:lpwstr/>
  </property>
  <property fmtid="{D5CDD505-2E9C-101B-9397-08002B2CF9AE}" pid="5" name="NeedHelpWithTopic">
    <vt:lpwstr/>
  </property>
</Properties>
</file>