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 id="2147483723" r:id="rId5"/>
    <p:sldMasterId id="2147483735" r:id="rId6"/>
    <p:sldMasterId id="2147483781" r:id="rId7"/>
    <p:sldMasterId id="2147483787" r:id="rId8"/>
  </p:sldMasterIdLst>
  <p:notesMasterIdLst>
    <p:notesMasterId r:id="rId14"/>
  </p:notesMasterIdLst>
  <p:sldIdLst>
    <p:sldId id="264" r:id="rId9"/>
    <p:sldId id="265"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8BDDD0-7330-75B5-C74A-5CCB04F82B7E}" name="Charlotte Taylor" initials="CT" userId="S::charlotte.taylor@newham.gov.uk::c138515c-83c4-4079-82c0-3d6bc53d640c" providerId="AD"/>
  <p188:author id="{38521BE3-7F72-1E4C-37F6-73A09C7B0D42}" name="Rochelle Paisley" initials="RP" userId="S::rochelle.paisley@newham.gov.uk::699151cf-47e0-4d97-b676-a5eb7c4a36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9D"/>
    <a:srgbClr val="006B6F"/>
    <a:srgbClr val="469DA0"/>
    <a:srgbClr val="3DA1A0"/>
    <a:srgbClr val="1EA18B"/>
    <a:srgbClr val="1C816F"/>
    <a:srgbClr val="4C9789"/>
    <a:srgbClr val="00584A"/>
    <a:srgbClr val="005826"/>
    <a:srgbClr val="7D0A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E8A4EE-91F9-4581-B404-71E58EB59790}" v="35" dt="2025-03-13T19:25:37.4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62" y="41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2.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dia Drummond" userId="S::lydia.drummond@newham.gov.uk::5da7301a-acad-4a09-a083-854823abb836" providerId="AD" clId="Web-{8BE8A4EE-91F9-4581-B404-71E58EB59790}"/>
    <pc:docChg chg="delSld modSld">
      <pc:chgData name="Lydia Drummond" userId="S::lydia.drummond@newham.gov.uk::5da7301a-acad-4a09-a083-854823abb836" providerId="AD" clId="Web-{8BE8A4EE-91F9-4581-B404-71E58EB59790}" dt="2025-03-13T19:25:37.454" v="27" actId="20577"/>
      <pc:docMkLst>
        <pc:docMk/>
      </pc:docMkLst>
      <pc:sldChg chg="modSp">
        <pc:chgData name="Lydia Drummond" userId="S::lydia.drummond@newham.gov.uk::5da7301a-acad-4a09-a083-854823abb836" providerId="AD" clId="Web-{8BE8A4EE-91F9-4581-B404-71E58EB59790}" dt="2025-03-13T19:24:58.732" v="8" actId="20577"/>
        <pc:sldMkLst>
          <pc:docMk/>
          <pc:sldMk cId="2135230170" sldId="265"/>
        </pc:sldMkLst>
        <pc:spChg chg="mod">
          <ac:chgData name="Lydia Drummond" userId="S::lydia.drummond@newham.gov.uk::5da7301a-acad-4a09-a083-854823abb836" providerId="AD" clId="Web-{8BE8A4EE-91F9-4581-B404-71E58EB59790}" dt="2025-03-13T19:24:58.732" v="8" actId="20577"/>
          <ac:spMkLst>
            <pc:docMk/>
            <pc:sldMk cId="2135230170" sldId="265"/>
            <ac:spMk id="9" creationId="{00000000-0000-0000-0000-000000000000}"/>
          </ac:spMkLst>
        </pc:spChg>
      </pc:sldChg>
      <pc:sldChg chg="modSp">
        <pc:chgData name="Lydia Drummond" userId="S::lydia.drummond@newham.gov.uk::5da7301a-acad-4a09-a083-854823abb836" providerId="AD" clId="Web-{8BE8A4EE-91F9-4581-B404-71E58EB59790}" dt="2025-03-13T19:25:08.154" v="14" actId="20577"/>
        <pc:sldMkLst>
          <pc:docMk/>
          <pc:sldMk cId="3380861065" sldId="269"/>
        </pc:sldMkLst>
        <pc:spChg chg="mod">
          <ac:chgData name="Lydia Drummond" userId="S::lydia.drummond@newham.gov.uk::5da7301a-acad-4a09-a083-854823abb836" providerId="AD" clId="Web-{8BE8A4EE-91F9-4581-B404-71E58EB59790}" dt="2025-03-13T19:25:08.154" v="14" actId="20577"/>
          <ac:spMkLst>
            <pc:docMk/>
            <pc:sldMk cId="3380861065" sldId="269"/>
            <ac:spMk id="9" creationId="{00000000-0000-0000-0000-000000000000}"/>
          </ac:spMkLst>
        </pc:spChg>
      </pc:sldChg>
      <pc:sldChg chg="modSp">
        <pc:chgData name="Lydia Drummond" userId="S::lydia.drummond@newham.gov.uk::5da7301a-acad-4a09-a083-854823abb836" providerId="AD" clId="Web-{8BE8A4EE-91F9-4581-B404-71E58EB59790}" dt="2025-03-13T19:25:22.062" v="21" actId="20577"/>
        <pc:sldMkLst>
          <pc:docMk/>
          <pc:sldMk cId="193077572" sldId="270"/>
        </pc:sldMkLst>
        <pc:spChg chg="mod">
          <ac:chgData name="Lydia Drummond" userId="S::lydia.drummond@newham.gov.uk::5da7301a-acad-4a09-a083-854823abb836" providerId="AD" clId="Web-{8BE8A4EE-91F9-4581-B404-71E58EB59790}" dt="2025-03-13T19:25:22.062" v="21" actId="20577"/>
          <ac:spMkLst>
            <pc:docMk/>
            <pc:sldMk cId="193077572" sldId="270"/>
            <ac:spMk id="9" creationId="{00000000-0000-0000-0000-000000000000}"/>
          </ac:spMkLst>
        </pc:spChg>
      </pc:sldChg>
      <pc:sldChg chg="modSp">
        <pc:chgData name="Lydia Drummond" userId="S::lydia.drummond@newham.gov.uk::5da7301a-acad-4a09-a083-854823abb836" providerId="AD" clId="Web-{8BE8A4EE-91F9-4581-B404-71E58EB59790}" dt="2025-03-13T19:25:37.454" v="27" actId="20577"/>
        <pc:sldMkLst>
          <pc:docMk/>
          <pc:sldMk cId="32192954" sldId="271"/>
        </pc:sldMkLst>
        <pc:spChg chg="mod">
          <ac:chgData name="Lydia Drummond" userId="S::lydia.drummond@newham.gov.uk::5da7301a-acad-4a09-a083-854823abb836" providerId="AD" clId="Web-{8BE8A4EE-91F9-4581-B404-71E58EB59790}" dt="2025-03-13T19:25:37.454" v="27" actId="20577"/>
          <ac:spMkLst>
            <pc:docMk/>
            <pc:sldMk cId="32192954" sldId="271"/>
            <ac:spMk id="2" creationId="{00000000-0000-0000-0000-000000000000}"/>
          </ac:spMkLst>
        </pc:spChg>
        <pc:spChg chg="mod">
          <ac:chgData name="Lydia Drummond" userId="S::lydia.drummond@newham.gov.uk::5da7301a-acad-4a09-a083-854823abb836" providerId="AD" clId="Web-{8BE8A4EE-91F9-4581-B404-71E58EB59790}" dt="2025-03-13T19:25:28.703" v="24" actId="20577"/>
          <ac:spMkLst>
            <pc:docMk/>
            <pc:sldMk cId="32192954" sldId="271"/>
            <ac:spMk id="9" creationId="{00000000-0000-0000-0000-000000000000}"/>
          </ac:spMkLst>
        </pc:spChg>
      </pc:sldChg>
      <pc:sldChg chg="del">
        <pc:chgData name="Lydia Drummond" userId="S::lydia.drummond@newham.gov.uk::5da7301a-acad-4a09-a083-854823abb836" providerId="AD" clId="Web-{8BE8A4EE-91F9-4581-B404-71E58EB59790}" dt="2025-03-13T19:24:28.792" v="0"/>
        <pc:sldMkLst>
          <pc:docMk/>
          <pc:sldMk cId="3541550385" sldId="272"/>
        </pc:sldMkLst>
      </pc:sldChg>
    </pc:docChg>
  </pc:docChgLst>
  <pc:docChgLst>
    <pc:chgData name="Fiona Hackland" userId="S::fiona.hackland@newham.gov.uk::a0ab8199-343c-4741-99c7-10a4a7edb833" providerId="AD" clId="Web-{62B1938E-B689-44D1-B88D-FF4F4AAB1533}"/>
    <pc:docChg chg="modSld">
      <pc:chgData name="Fiona Hackland" userId="S::fiona.hackland@newham.gov.uk::a0ab8199-343c-4741-99c7-10a4a7edb833" providerId="AD" clId="Web-{62B1938E-B689-44D1-B88D-FF4F4AAB1533}" dt="2025-02-24T10:05:22.231" v="14" actId="20577"/>
      <pc:docMkLst>
        <pc:docMk/>
      </pc:docMkLst>
      <pc:sldChg chg="modSp">
        <pc:chgData name="Fiona Hackland" userId="S::fiona.hackland@newham.gov.uk::a0ab8199-343c-4741-99c7-10a4a7edb833" providerId="AD" clId="Web-{62B1938E-B689-44D1-B88D-FF4F4AAB1533}" dt="2025-02-24T10:05:22.231" v="14" actId="20577"/>
        <pc:sldMkLst>
          <pc:docMk/>
          <pc:sldMk cId="255836524" sldId="264"/>
        </pc:sldMkLst>
        <pc:spChg chg="mod">
          <ac:chgData name="Fiona Hackland" userId="S::fiona.hackland@newham.gov.uk::a0ab8199-343c-4741-99c7-10a4a7edb833" providerId="AD" clId="Web-{62B1938E-B689-44D1-B88D-FF4F4AAB1533}" dt="2025-02-24T10:05:22.231" v="14" actId="20577"/>
          <ac:spMkLst>
            <pc:docMk/>
            <pc:sldMk cId="255836524" sldId="264"/>
            <ac:spMk id="3" creationId="{AC37AD1F-8CA9-F932-4F2C-7CB2A26A9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573B1-FE55-4525-850E-149AD99A9F84}" type="datetimeFigureOut">
              <a:rPr lang="en-GB" smtClean="0"/>
              <a:t>13/03/2025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0916D-AC05-48D5-A599-9380447BEDB6}" type="slidenum">
              <a:rPr lang="en-GB" smtClean="0"/>
              <a:t>‹#›</a:t>
            </a:fld>
            <a:endParaRPr lang="en-GB"/>
          </a:p>
        </p:txBody>
      </p:sp>
    </p:spTree>
    <p:extLst>
      <p:ext uri="{BB962C8B-B14F-4D97-AF65-F5344CB8AC3E}">
        <p14:creationId xmlns:p14="http://schemas.microsoft.com/office/powerpoint/2010/main" val="3796532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61808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0747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9418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975B64-CED8-9CBD-DEF8-A3DD821E361F}"/>
              </a:ext>
            </a:extLst>
          </p:cNvPr>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FA372A5E-56D9-E1D0-79DD-D35DF6F4604B}"/>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52BBFD98-F6E8-31FB-BF14-ABD6DF9302A8}"/>
              </a:ext>
            </a:extLst>
          </p:cNvPr>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13D3ECFC-7875-34E3-BFFB-2F853337F4FD}"/>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12" name="Footer Placeholder 2">
            <a:extLst>
              <a:ext uri="{FF2B5EF4-FFF2-40B4-BE49-F238E27FC236}">
                <a16:creationId xmlns:a16="http://schemas.microsoft.com/office/drawing/2014/main" id="{2E81469F-DB04-C8D0-18C1-B9E88FFA2CAF}"/>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FF7C3466-6929-588E-83D1-3589F10F6791}"/>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5388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1">
            <a:extLst>
              <a:ext uri="{FF2B5EF4-FFF2-40B4-BE49-F238E27FC236}">
                <a16:creationId xmlns:a16="http://schemas.microsoft.com/office/drawing/2014/main" id="{955C3819-4996-0778-2A61-B312CB6A7AF2}"/>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7" name="Footer Placeholder 2">
            <a:extLst>
              <a:ext uri="{FF2B5EF4-FFF2-40B4-BE49-F238E27FC236}">
                <a16:creationId xmlns:a16="http://schemas.microsoft.com/office/drawing/2014/main" id="{8C66B28D-14BE-F166-0F37-B5DC6802808B}"/>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BA0968C2-2062-54F3-39F2-C153A2FC5583}"/>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2" name="Title 1">
            <a:extLst>
              <a:ext uri="{FF2B5EF4-FFF2-40B4-BE49-F238E27FC236}">
                <a16:creationId xmlns:a16="http://schemas.microsoft.com/office/drawing/2014/main" id="{2CEE9F56-C028-AC95-9ED5-5CE4A747E1D6}"/>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on cover should be Arial Bold 40pt</a:t>
            </a:r>
            <a:endParaRPr lang="en-US" noProof="0"/>
          </a:p>
        </p:txBody>
      </p:sp>
    </p:spTree>
    <p:extLst>
      <p:ext uri="{BB962C8B-B14F-4D97-AF65-F5344CB8AC3E}">
        <p14:creationId xmlns:p14="http://schemas.microsoft.com/office/powerpoint/2010/main" val="402691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23531CD-B00B-8CAD-A885-E2A4FDEE6455}"/>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0DA9729A-281F-090F-FE8D-0DBB37BD4479}"/>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7F17FA06-F3B3-0D05-52F2-AAA8B7613530}"/>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5BA19EB6-D566-356C-F7BA-9D4E4582FC1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12" name="Footer Placeholder 2">
            <a:extLst>
              <a:ext uri="{FF2B5EF4-FFF2-40B4-BE49-F238E27FC236}">
                <a16:creationId xmlns:a16="http://schemas.microsoft.com/office/drawing/2014/main" id="{2AC7D30C-B1FB-6A9B-6637-C05513895E2E}"/>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3C588803-E177-8083-8713-E9883DF37E3B}"/>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16898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CC676-1C92-C67B-2DEC-7A445A4F012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3" name="Footer Placeholder 2">
            <a:extLst>
              <a:ext uri="{FF2B5EF4-FFF2-40B4-BE49-F238E27FC236}">
                <a16:creationId xmlns:a16="http://schemas.microsoft.com/office/drawing/2014/main" id="{56E9778A-DEB7-6BBD-E0FB-C1422044B364}"/>
              </a:ext>
            </a:extLst>
          </p:cNvPr>
          <p:cNvSpPr>
            <a:spLocks noGrp="1"/>
          </p:cNvSpPr>
          <p:nvPr>
            <p:ph type="ftr" sz="quarter" idx="11"/>
          </p:nvPr>
        </p:nvSpPr>
        <p:spPr>
          <a:xfrm>
            <a:off x="4038600" y="5731317"/>
            <a:ext cx="4114800" cy="365125"/>
          </a:xfrm>
        </p:spPr>
        <p:txBody>
          <a:bodyPr/>
          <a:lstStyle/>
          <a:p>
            <a:endParaRPr lang="en-US"/>
          </a:p>
        </p:txBody>
      </p:sp>
      <p:sp>
        <p:nvSpPr>
          <p:cNvPr id="4" name="Slide Number Placeholder 3">
            <a:extLst>
              <a:ext uri="{FF2B5EF4-FFF2-40B4-BE49-F238E27FC236}">
                <a16:creationId xmlns:a16="http://schemas.microsoft.com/office/drawing/2014/main" id="{3CE98650-474C-903E-B689-10DA46D2CE4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5" name="Title 1">
            <a:extLst>
              <a:ext uri="{FF2B5EF4-FFF2-40B4-BE49-F238E27FC236}">
                <a16:creationId xmlns:a16="http://schemas.microsoft.com/office/drawing/2014/main" id="{EEA5E68F-8AC3-0258-E598-E3440882E93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Tree>
    <p:extLst>
      <p:ext uri="{BB962C8B-B14F-4D97-AF65-F5344CB8AC3E}">
        <p14:creationId xmlns:p14="http://schemas.microsoft.com/office/powerpoint/2010/main" val="14948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C7EF8D6-44EC-D869-BEC0-3460C1F55ED6}"/>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11" name="Content Placeholder 2">
            <a:extLst>
              <a:ext uri="{FF2B5EF4-FFF2-40B4-BE49-F238E27FC236}">
                <a16:creationId xmlns:a16="http://schemas.microsoft.com/office/drawing/2014/main" id="{729BBBE0-C1DB-02AA-7EBF-47163FB45A05}"/>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a:extLst>
              <a:ext uri="{FF2B5EF4-FFF2-40B4-BE49-F238E27FC236}">
                <a16:creationId xmlns:a16="http://schemas.microsoft.com/office/drawing/2014/main" id="{C871CBDC-091F-5391-D66C-F7438E8CF429}"/>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3" name="Date Placeholder 1">
            <a:extLst>
              <a:ext uri="{FF2B5EF4-FFF2-40B4-BE49-F238E27FC236}">
                <a16:creationId xmlns:a16="http://schemas.microsoft.com/office/drawing/2014/main" id="{BAC6AE9B-2D05-C9AD-E913-F333D5760EC7}"/>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14" name="Footer Placeholder 2">
            <a:extLst>
              <a:ext uri="{FF2B5EF4-FFF2-40B4-BE49-F238E27FC236}">
                <a16:creationId xmlns:a16="http://schemas.microsoft.com/office/drawing/2014/main" id="{D2EF3E08-6E58-8F5C-476C-055A8FA26C50}"/>
              </a:ext>
            </a:extLst>
          </p:cNvPr>
          <p:cNvSpPr>
            <a:spLocks noGrp="1"/>
          </p:cNvSpPr>
          <p:nvPr>
            <p:ph type="ftr" sz="quarter" idx="11"/>
          </p:nvPr>
        </p:nvSpPr>
        <p:spPr>
          <a:xfrm>
            <a:off x="4038600" y="5731317"/>
            <a:ext cx="4114800" cy="365125"/>
          </a:xfrm>
        </p:spPr>
        <p:txBody>
          <a:bodyPr/>
          <a:lstStyle/>
          <a:p>
            <a:endParaRPr lang="en-US"/>
          </a:p>
        </p:txBody>
      </p:sp>
      <p:sp>
        <p:nvSpPr>
          <p:cNvPr id="15" name="Slide Number Placeholder 3">
            <a:extLst>
              <a:ext uri="{FF2B5EF4-FFF2-40B4-BE49-F238E27FC236}">
                <a16:creationId xmlns:a16="http://schemas.microsoft.com/office/drawing/2014/main" id="{ACFEE898-BFE2-BE2D-2B6C-1B2FC8DE4A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559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F1EA330-F833-377E-4AB0-3165C864F91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7" name="Date Placeholder 1">
            <a:extLst>
              <a:ext uri="{FF2B5EF4-FFF2-40B4-BE49-F238E27FC236}">
                <a16:creationId xmlns:a16="http://schemas.microsoft.com/office/drawing/2014/main" id="{0E8D7B34-53CD-97CF-BB84-9A1BB83D2DD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8" name="Footer Placeholder 2">
            <a:extLst>
              <a:ext uri="{FF2B5EF4-FFF2-40B4-BE49-F238E27FC236}">
                <a16:creationId xmlns:a16="http://schemas.microsoft.com/office/drawing/2014/main" id="{8493B4CB-FD3A-6A54-41B6-34172B1E28DF}"/>
              </a:ext>
            </a:extLst>
          </p:cNvPr>
          <p:cNvSpPr>
            <a:spLocks noGrp="1"/>
          </p:cNvSpPr>
          <p:nvPr>
            <p:ph type="ftr" sz="quarter" idx="11"/>
          </p:nvPr>
        </p:nvSpPr>
        <p:spPr>
          <a:xfrm>
            <a:off x="4038600" y="5731317"/>
            <a:ext cx="4114800" cy="365125"/>
          </a:xfrm>
        </p:spPr>
        <p:txBody>
          <a:bodyPr/>
          <a:lstStyle/>
          <a:p>
            <a:endParaRPr lang="en-US"/>
          </a:p>
        </p:txBody>
      </p:sp>
      <p:sp>
        <p:nvSpPr>
          <p:cNvPr id="9" name="Slide Number Placeholder 3">
            <a:extLst>
              <a:ext uri="{FF2B5EF4-FFF2-40B4-BE49-F238E27FC236}">
                <a16:creationId xmlns:a16="http://schemas.microsoft.com/office/drawing/2014/main" id="{9B5B2E47-BD3E-5669-88C4-1B043D23E692}"/>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189874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3/13/2025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63116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13/03/2025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446877918"/>
      </p:ext>
    </p:extLst>
  </p:cSld>
  <p:clrMap bg1="lt1" tx1="dk1" bg2="lt2" tx2="dk2" accent1="accent1" accent2="accent2" accent3="accent3" accent4="accent4" accent5="accent5" accent6="accent6" hlink="hlink" folHlink="folHlink"/>
  <p:sldLayoutIdLst>
    <p:sldLayoutId id="2147483722" r:id="rId1"/>
    <p:sldLayoutId id="214748371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4A07C-DEB0-05BD-9881-42718FBB2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B22C4E-C9A1-45E9-0BA1-47E2D1FC0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EC26CB-FAC9-15A6-2C78-0D4B999EB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DCE8C-2B5A-4A4E-93A0-4C1D53B6AA02}" type="datetimeFigureOut">
              <a:rPr lang="en-US" smtClean="0"/>
              <a:t>3/13/2025</a:t>
            </a:fld>
            <a:endParaRPr lang="en-US"/>
          </a:p>
        </p:txBody>
      </p:sp>
      <p:sp>
        <p:nvSpPr>
          <p:cNvPr id="5" name="Footer Placeholder 4">
            <a:extLst>
              <a:ext uri="{FF2B5EF4-FFF2-40B4-BE49-F238E27FC236}">
                <a16:creationId xmlns:a16="http://schemas.microsoft.com/office/drawing/2014/main" id="{F4C91453-E010-D269-B368-755BBF5D68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820F4B-F16D-5CC3-BC69-ADFA0DE7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91021-AC8B-8E46-8879-D3B3634E6781}" type="slidenum">
              <a:rPr lang="en-US" smtClean="0"/>
              <a:t>‹#›</a:t>
            </a:fld>
            <a:endParaRPr lang="en-US"/>
          </a:p>
        </p:txBody>
      </p:sp>
      <p:pic>
        <p:nvPicPr>
          <p:cNvPr id="8" name="Picture 7" descr="A red square with white text&#10;&#10;Description automatically generated">
            <a:extLst>
              <a:ext uri="{FF2B5EF4-FFF2-40B4-BE49-F238E27FC236}">
                <a16:creationId xmlns:a16="http://schemas.microsoft.com/office/drawing/2014/main" id="{FB8D840F-D7A8-E771-B564-FEEA5E79101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94490294"/>
      </p:ext>
    </p:extLst>
  </p:cSld>
  <p:clrMap bg1="lt1" tx1="dk1" bg2="lt2" tx2="dk2" accent1="accent1" accent2="accent2" accent3="accent3" accent4="accent4" accent5="accent5" accent6="accent6" hlink="hlink" folHlink="folHlink"/>
  <p:sldLayoutIdLst>
    <p:sldLayoutId id="2147483727" r:id="rId1"/>
    <p:sldLayoutId id="214748373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B5D1A-2398-CDFD-1626-B885FC3EB7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D47EE4-6AF5-7440-3900-17C93AFD6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58517C-AFDB-D10F-95B8-EE0E79BF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8AFF-2910-6A40-8E89-C10FF5408B01}" type="datetimeFigureOut">
              <a:rPr lang="en-US" smtClean="0"/>
              <a:t>3/13/2025</a:t>
            </a:fld>
            <a:endParaRPr lang="en-US"/>
          </a:p>
        </p:txBody>
      </p:sp>
      <p:sp>
        <p:nvSpPr>
          <p:cNvPr id="5" name="Footer Placeholder 4">
            <a:extLst>
              <a:ext uri="{FF2B5EF4-FFF2-40B4-BE49-F238E27FC236}">
                <a16:creationId xmlns:a16="http://schemas.microsoft.com/office/drawing/2014/main" id="{E237402B-9B90-EF0E-CB88-17C17CB9C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FDC295-E9C4-FB4E-BEEE-18E4674BA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D13D-8406-BD4B-8A9C-ECEBB7E62332}" type="slidenum">
              <a:rPr lang="en-US" smtClean="0"/>
              <a:t>‹#›</a:t>
            </a:fld>
            <a:endParaRPr lang="en-US"/>
          </a:p>
        </p:txBody>
      </p:sp>
      <p:pic>
        <p:nvPicPr>
          <p:cNvPr id="8" name="Picture 7" descr="A white background with red text&#10;&#10;Description automatically generated">
            <a:extLst>
              <a:ext uri="{FF2B5EF4-FFF2-40B4-BE49-F238E27FC236}">
                <a16:creationId xmlns:a16="http://schemas.microsoft.com/office/drawing/2014/main" id="{5A65D6DA-076B-F73C-8E06-A4C11C60E25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556939790"/>
      </p:ext>
    </p:extLst>
  </p:cSld>
  <p:clrMap bg1="lt1" tx1="dk1" bg2="lt2" tx2="dk2" accent1="accent1" accent2="accent2" accent3="accent3" accent4="accent4" accent5="accent5" accent6="accent6" hlink="hlink" folHlink="folHlink"/>
  <p:sldLayoutIdLst>
    <p:sldLayoutId id="2147483739" r:id="rId1"/>
    <p:sldLayoutId id="214748374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458B53-3CF2-1259-3356-1C0966BAA0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230033F-7506-3EED-B426-146A9635F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886044-4B52-CE3D-3716-389C73A10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4812D-5D9E-D34F-BEE5-4C0D77F448AB}" type="datetimeFigureOut">
              <a:rPr lang="en-US" smtClean="0"/>
              <a:t>3/13/2025</a:t>
            </a:fld>
            <a:endParaRPr lang="en-US"/>
          </a:p>
        </p:txBody>
      </p:sp>
      <p:sp>
        <p:nvSpPr>
          <p:cNvPr id="5" name="Footer Placeholder 4">
            <a:extLst>
              <a:ext uri="{FF2B5EF4-FFF2-40B4-BE49-F238E27FC236}">
                <a16:creationId xmlns:a16="http://schemas.microsoft.com/office/drawing/2014/main" id="{6916E244-86F1-627E-5B1D-7DC09BFEE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FA15CF-D6A8-7947-9324-F99CB212D7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9605-38C8-4747-BCA7-9DB64EFB0332}" type="slidenum">
              <a:rPr lang="en-US" smtClean="0"/>
              <a:t>‹#›</a:t>
            </a:fld>
            <a:endParaRPr lang="en-US"/>
          </a:p>
        </p:txBody>
      </p:sp>
      <p:pic>
        <p:nvPicPr>
          <p:cNvPr id="8" name="Picture 7" descr="A white background with blue text&#10;&#10;Description automatically generated">
            <a:extLst>
              <a:ext uri="{FF2B5EF4-FFF2-40B4-BE49-F238E27FC236}">
                <a16:creationId xmlns:a16="http://schemas.microsoft.com/office/drawing/2014/main" id="{E47CAE45-2CF7-7AE3-9183-2F7E1038208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68479303"/>
      </p:ext>
    </p:extLst>
  </p:cSld>
  <p:clrMap bg1="lt1" tx1="dk1" bg2="lt2" tx2="dk2" accent1="accent1" accent2="accent2" accent3="accent3" accent4="accent4" accent5="accent5" accent6="accent6" hlink="hlink" folHlink="folHlink"/>
  <p:sldLayoutIdLst>
    <p:sldLayoutId id="2147483782" r:id="rId1"/>
    <p:sldLayoutId id="214748378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13/03/2025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967198081"/>
      </p:ext>
    </p:extLst>
  </p:cSld>
  <p:clrMap bg1="lt1" tx1="dk1" bg2="lt2" tx2="dk2" accent1="accent1" accent2="accent2" accent3="accent3" accent4="accent4" accent5="accent5" accent6="accent6" hlink="hlink" folHlink="folHlink"/>
  <p:sldLayoutIdLst>
    <p:sldLayoutId id="2147483788" r:id="rId1"/>
    <p:sldLayoutId id="21474837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https://www.newhamgreengym.org/"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C37AD1F-8CA9-F932-4F2C-7CB2A26A9D56}"/>
              </a:ext>
            </a:extLst>
          </p:cNvPr>
          <p:cNvSpPr>
            <a:spLocks noGrp="1"/>
          </p:cNvSpPr>
          <p:nvPr/>
        </p:nvSpPr>
        <p:spPr>
          <a:xfrm>
            <a:off x="1218510" y="2337737"/>
            <a:ext cx="9925594" cy="30886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b="1" dirty="0">
              <a:solidFill>
                <a:schemeClr val="bg1"/>
              </a:solidFill>
              <a:latin typeface="Arial"/>
              <a:cs typeface="Arial"/>
            </a:endParaRPr>
          </a:p>
          <a:p>
            <a:endParaRPr lang="en-GB" b="1" dirty="0">
              <a:solidFill>
                <a:schemeClr val="bg1"/>
              </a:solidFill>
              <a:latin typeface="Arial"/>
              <a:cs typeface="Arial"/>
            </a:endParaRPr>
          </a:p>
          <a:p>
            <a:r>
              <a:rPr lang="en-GB" b="1" dirty="0">
                <a:solidFill>
                  <a:schemeClr val="bg1"/>
                </a:solidFill>
                <a:latin typeface="Arial"/>
                <a:cs typeface="Arial"/>
              </a:rPr>
              <a:t>CASE STUDY</a:t>
            </a:r>
          </a:p>
          <a:p>
            <a:endParaRPr lang="en-GB" b="1" dirty="0">
              <a:solidFill>
                <a:schemeClr val="bg1"/>
              </a:solidFill>
              <a:latin typeface="Arial"/>
              <a:cs typeface="Arial"/>
            </a:endParaRPr>
          </a:p>
          <a:p>
            <a:r>
              <a:rPr lang="en-GB" b="1" dirty="0">
                <a:solidFill>
                  <a:schemeClr val="bg1"/>
                </a:solidFill>
                <a:latin typeface="Arial"/>
                <a:cs typeface="Arial"/>
              </a:rPr>
              <a:t>CO-PRODUCTION</a:t>
            </a:r>
            <a:endParaRPr lang="en-GB">
              <a:solidFill>
                <a:schemeClr val="bg1"/>
              </a:solidFill>
            </a:endParaRPr>
          </a:p>
          <a:p>
            <a:br>
              <a:rPr lang="en-GB" b="1" dirty="0">
                <a:latin typeface="Arial" panose="020B0604020202020204" pitchFamily="34" charset="0"/>
                <a:cs typeface="Arial" panose="020B0604020202020204" pitchFamily="34" charset="0"/>
              </a:rPr>
            </a:br>
            <a:endParaRPr lang="en-US" dirty="0">
              <a:solidFill>
                <a:schemeClr val="bg1"/>
              </a:solidFill>
              <a:ea typeface="Calibri Light"/>
              <a:cs typeface="Calibri Light"/>
            </a:endParaRPr>
          </a:p>
        </p:txBody>
      </p:sp>
    </p:spTree>
    <p:extLst>
      <p:ext uri="{BB962C8B-B14F-4D97-AF65-F5344CB8AC3E}">
        <p14:creationId xmlns:p14="http://schemas.microsoft.com/office/powerpoint/2010/main" val="2558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Context</a:t>
            </a:r>
          </a:p>
        </p:txBody>
      </p:sp>
      <p:sp>
        <p:nvSpPr>
          <p:cNvPr id="9" name="TextBox 8"/>
          <p:cNvSpPr txBox="1"/>
          <p:nvPr/>
        </p:nvSpPr>
        <p:spPr>
          <a:xfrm>
            <a:off x="503869" y="1027921"/>
            <a:ext cx="11181145" cy="4062651"/>
          </a:xfrm>
          <a:prstGeom prst="rect">
            <a:avLst/>
          </a:prstGeom>
          <a:noFill/>
        </p:spPr>
        <p:txBody>
          <a:bodyPr wrap="square" lIns="91440" tIns="45720" rIns="91440" bIns="45720" rtlCol="0" anchor="t">
            <a:spAutoFit/>
          </a:bodyPr>
          <a:lstStyle/>
          <a:p>
            <a:endParaRPr lang="en-GB" sz="1600" b="1" dirty="0">
              <a:latin typeface="Calibri"/>
              <a:ea typeface="Calibri"/>
              <a:cs typeface="Arial"/>
            </a:endParaRPr>
          </a:p>
          <a:p>
            <a:r>
              <a:rPr lang="en-GB" sz="1600" dirty="0">
                <a:latin typeface="Calibri"/>
                <a:ea typeface="Calibri"/>
                <a:cs typeface="Arial"/>
              </a:rPr>
              <a:t>The former Co-Chair of the Learning Disability Resident Advisory Group expressed an interest in having more outdoor activities available where residents could socialise.</a:t>
            </a:r>
          </a:p>
          <a:p>
            <a:endParaRPr lang="en-GB" sz="1600" dirty="0">
              <a:latin typeface="Calibri"/>
              <a:ea typeface="Calibri"/>
              <a:cs typeface="Arial"/>
            </a:endParaRPr>
          </a:p>
          <a:p>
            <a:r>
              <a:rPr lang="en-GB" sz="1600" dirty="0">
                <a:latin typeface="Calibri"/>
                <a:ea typeface="Calibri"/>
                <a:cs typeface="Arial"/>
              </a:rPr>
              <a:t>This was brought to the Learning Disability Resident Advisory </a:t>
            </a:r>
            <a:r>
              <a:rPr lang="en-GB" sz="1600">
                <a:latin typeface="Calibri"/>
                <a:ea typeface="Calibri"/>
                <a:cs typeface="Arial"/>
              </a:rPr>
              <a:t>Group,</a:t>
            </a:r>
            <a:r>
              <a:rPr lang="en-GB" sz="1600" dirty="0">
                <a:latin typeface="Calibri"/>
                <a:ea typeface="Calibri"/>
                <a:cs typeface="Arial"/>
              </a:rPr>
              <a:t> and the members were enthusiastic about this. The Assistant Director of Commissioning shared an opportunity with the Learning Disability Lead on an opportunity at East Ham Nature Reserve. </a:t>
            </a:r>
          </a:p>
          <a:p>
            <a:endParaRPr lang="en-GB" sz="1600" dirty="0">
              <a:latin typeface="Calibri"/>
              <a:ea typeface="Calibri"/>
              <a:cs typeface="Arial"/>
            </a:endParaRPr>
          </a:p>
          <a:p>
            <a:r>
              <a:rPr lang="en-GB" sz="1600" dirty="0">
                <a:latin typeface="Calibri"/>
                <a:ea typeface="Calibri"/>
                <a:cs typeface="Arial"/>
              </a:rPr>
              <a:t>The East Ham Nature Reserve currently holds Educational and Family sessions. It would like to expand activities to include targeted sessions for adults with Learning Disabilities. In preparation for this, the Co-Chair of the Learning Disability Delivery Board (who is also a wheelchair user) did a site visit and tested out some of the nature paths within the reserve with the Commissioner. During this site visit, the Co-Chair became stuck in a loose, sandy part of the path and their wheelchair had to be physically lifted/pulled to firm ground. </a:t>
            </a:r>
          </a:p>
          <a:p>
            <a:endParaRPr lang="en-GB" sz="1600" dirty="0">
              <a:latin typeface="Calibri"/>
              <a:ea typeface="Calibri"/>
              <a:cs typeface="Arial" panose="020B0604020202020204" pitchFamily="34" charset="0"/>
            </a:endParaRPr>
          </a:p>
          <a:p>
            <a:r>
              <a:rPr lang="en-GB" sz="1600" dirty="0">
                <a:latin typeface="Calibri"/>
                <a:ea typeface="Calibri"/>
                <a:cs typeface="Arial"/>
              </a:rPr>
              <a:t>The East Ham Nature Reserve is currently maintained by a combination of paid groundsmen from Newham Council and volunteers from the </a:t>
            </a:r>
            <a:r>
              <a:rPr lang="en-GB" sz="1600" u="sng" dirty="0">
                <a:latin typeface="Calibri"/>
                <a:ea typeface="Calibri"/>
                <a:cs typeface="Arial"/>
                <a:hlinkClick r:id="rId2"/>
              </a:rPr>
              <a:t>Green Gym</a:t>
            </a:r>
            <a:r>
              <a:rPr lang="en-GB" sz="1600" dirty="0">
                <a:latin typeface="Calibri"/>
                <a:ea typeface="Calibri"/>
                <a:cs typeface="Arial"/>
              </a:rPr>
              <a:t>. There are limited funds for works to the site. </a:t>
            </a:r>
          </a:p>
          <a:p>
            <a:r>
              <a:rPr lang="en-GB" b="1" dirty="0"/>
              <a:t> </a:t>
            </a:r>
            <a:endParaRPr lang="en-GB" dirty="0"/>
          </a:p>
        </p:txBody>
      </p:sp>
    </p:spTree>
    <p:extLst>
      <p:ext uri="{BB962C8B-B14F-4D97-AF65-F5344CB8AC3E}">
        <p14:creationId xmlns:p14="http://schemas.microsoft.com/office/powerpoint/2010/main" val="213523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Strengths-Based Approach</a:t>
            </a:r>
          </a:p>
        </p:txBody>
      </p:sp>
      <p:sp>
        <p:nvSpPr>
          <p:cNvPr id="9" name="TextBox 8"/>
          <p:cNvSpPr txBox="1"/>
          <p:nvPr/>
        </p:nvSpPr>
        <p:spPr>
          <a:xfrm>
            <a:off x="386133" y="1022888"/>
            <a:ext cx="11181145" cy="1846659"/>
          </a:xfrm>
          <a:prstGeom prst="rect">
            <a:avLst/>
          </a:prstGeom>
          <a:noFill/>
        </p:spPr>
        <p:txBody>
          <a:bodyPr wrap="square" lIns="91440" tIns="45720" rIns="91440" bIns="45720" rtlCol="0" anchor="t">
            <a:spAutoFit/>
          </a:bodyPr>
          <a:lstStyle/>
          <a:p>
            <a:endParaRPr lang="en-GB" sz="1600" b="1" dirty="0">
              <a:latin typeface="Calibri"/>
              <a:ea typeface="Calibri"/>
              <a:cs typeface="Arial"/>
            </a:endParaRPr>
          </a:p>
          <a:p>
            <a:r>
              <a:rPr lang="en-GB" sz="1600" b="1" dirty="0"/>
              <a:t> </a:t>
            </a:r>
            <a:r>
              <a:rPr lang="en-GB" sz="1600" dirty="0">
                <a:latin typeface="Calibri"/>
                <a:ea typeface="Calibri"/>
                <a:cs typeface="Arial"/>
              </a:rPr>
              <a:t>A proposal has been submitted to utilise Social Value contributions from the Council’s Housing Development </a:t>
            </a:r>
            <a:r>
              <a:rPr lang="en-GB" sz="1600" err="1">
                <a:latin typeface="Calibri"/>
                <a:ea typeface="Calibri"/>
                <a:cs typeface="Arial"/>
              </a:rPr>
              <a:t>partners.It</a:t>
            </a:r>
            <a:r>
              <a:rPr lang="en-GB" sz="1600" dirty="0">
                <a:latin typeface="Calibri"/>
                <a:ea typeface="Calibri"/>
                <a:cs typeface="Arial"/>
              </a:rPr>
              <a:t> is seeking support with materials and/or labour to create level, safe pathways that are accessible to all.</a:t>
            </a:r>
          </a:p>
          <a:p>
            <a:endParaRPr lang="en-GB" sz="1600" dirty="0">
              <a:latin typeface="Calibri"/>
              <a:ea typeface="Calibri"/>
              <a:cs typeface="Arial" panose="020B0604020202020204" pitchFamily="34" charset="0"/>
            </a:endParaRPr>
          </a:p>
          <a:p>
            <a:r>
              <a:rPr lang="en-GB" sz="1600" dirty="0">
                <a:latin typeface="Calibri"/>
                <a:ea typeface="Calibri"/>
                <a:cs typeface="Arial"/>
              </a:rPr>
              <a:t>Access to part of the East Ham Nature Reserve is accessible and we are progressing with plans to start a drop in session for residents. Another group is being developed for autistic residents.</a:t>
            </a:r>
          </a:p>
          <a:p>
            <a:endParaRPr lang="en-GB" dirty="0"/>
          </a:p>
        </p:txBody>
      </p:sp>
    </p:spTree>
    <p:extLst>
      <p:ext uri="{BB962C8B-B14F-4D97-AF65-F5344CB8AC3E}">
        <p14:creationId xmlns:p14="http://schemas.microsoft.com/office/powerpoint/2010/main" val="338086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Outcomes and Impact</a:t>
            </a:r>
          </a:p>
        </p:txBody>
      </p:sp>
      <p:sp>
        <p:nvSpPr>
          <p:cNvPr id="9" name="TextBox 8"/>
          <p:cNvSpPr txBox="1"/>
          <p:nvPr/>
        </p:nvSpPr>
        <p:spPr>
          <a:xfrm>
            <a:off x="386133" y="1022888"/>
            <a:ext cx="11181145" cy="4555093"/>
          </a:xfrm>
          <a:prstGeom prst="rect">
            <a:avLst/>
          </a:prstGeom>
          <a:noFill/>
        </p:spPr>
        <p:txBody>
          <a:bodyPr wrap="square" lIns="91440" tIns="45720" rIns="91440" bIns="45720" rtlCol="0" anchor="t">
            <a:spAutoFit/>
          </a:bodyPr>
          <a:lstStyle/>
          <a:p>
            <a:endParaRPr lang="en-GB" sz="1600" dirty="0">
              <a:latin typeface="Arial"/>
              <a:cs typeface="Arial"/>
            </a:endParaRPr>
          </a:p>
          <a:p>
            <a:r>
              <a:rPr lang="en-GB" sz="1600" dirty="0">
                <a:latin typeface="Arial"/>
                <a:cs typeface="Arial"/>
              </a:rPr>
              <a:t>East Ham Nature reserve sits in the grounds of an 10th Century Church. The Church is the oldest in Newham, it was formally opened as a Nature Reserve in 1983, though still has a functioning church within the grounds. There are added benefits to connecting residents to the local history. While on the site visit the Co-Chair shared information about how long their family had been in Newham and their connections with the community. </a:t>
            </a:r>
            <a:endParaRPr lang="en-GB"/>
          </a:p>
          <a:p>
            <a:endParaRPr lang="en-GB" sz="1600" dirty="0">
              <a:latin typeface="Arial" panose="020B0604020202020204" pitchFamily="34" charset="0"/>
              <a:cs typeface="Arial" panose="020B0604020202020204" pitchFamily="34" charset="0"/>
            </a:endParaRPr>
          </a:p>
          <a:p>
            <a:r>
              <a:rPr lang="en-GB" sz="1600" dirty="0">
                <a:latin typeface="Arial"/>
                <a:cs typeface="Arial"/>
              </a:rPr>
              <a:t>While touring the site, we met the pastor of the Church. The commissioner shared details about the Wave Accessible Church Services that another community interest group is providing. They will be linking in with them to look at how to make their services more accessible. </a:t>
            </a:r>
          </a:p>
          <a:p>
            <a:endParaRPr lang="en-GB" sz="1600" dirty="0">
              <a:latin typeface="Arial" panose="020B0604020202020204" pitchFamily="34" charset="0"/>
              <a:cs typeface="Arial" panose="020B0604020202020204" pitchFamily="34" charset="0"/>
            </a:endParaRPr>
          </a:p>
          <a:p>
            <a:r>
              <a:rPr lang="en-GB" sz="1600" dirty="0">
                <a:latin typeface="Arial"/>
                <a:cs typeface="Arial"/>
              </a:rPr>
              <a:t>The initiative will support people to engage in healthy activities wellbeing initiatives in the community, including physical activities for adults and children;</a:t>
            </a:r>
          </a:p>
          <a:p>
            <a:endParaRPr lang="en-GB" sz="1600" dirty="0">
              <a:latin typeface="Arial" panose="020B0604020202020204" pitchFamily="34" charset="0"/>
              <a:cs typeface="Arial" panose="020B0604020202020204" pitchFamily="34" charset="0"/>
            </a:endParaRPr>
          </a:p>
          <a:p>
            <a:r>
              <a:rPr lang="en-GB" sz="1600" dirty="0">
                <a:latin typeface="Arial"/>
                <a:cs typeface="Arial"/>
              </a:rPr>
              <a:t>Initiatives will support older, disabled and vulnerable people to build stronger community networks;</a:t>
            </a:r>
          </a:p>
          <a:p>
            <a:endParaRPr lang="en-GB" sz="1600" dirty="0">
              <a:latin typeface="Arial" panose="020B0604020202020204" pitchFamily="34" charset="0"/>
              <a:cs typeface="Arial" panose="020B0604020202020204" pitchFamily="34" charset="0"/>
            </a:endParaRPr>
          </a:p>
          <a:p>
            <a:r>
              <a:rPr lang="en-GB" sz="1600" dirty="0">
                <a:latin typeface="Arial"/>
                <a:cs typeface="Arial"/>
              </a:rPr>
              <a:t>This is concrete evidence for residents that we are listening to them in the Resident Advisory Group and trying to make changes to make Newham a better place for people with learning disabilities.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77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Lessons Learnt and Reflections</a:t>
            </a:r>
          </a:p>
        </p:txBody>
      </p:sp>
      <p:sp>
        <p:nvSpPr>
          <p:cNvPr id="9" name="TextBox 8"/>
          <p:cNvSpPr txBox="1"/>
          <p:nvPr/>
        </p:nvSpPr>
        <p:spPr>
          <a:xfrm>
            <a:off x="503869" y="1027921"/>
            <a:ext cx="11181145" cy="1600438"/>
          </a:xfrm>
          <a:prstGeom prst="rect">
            <a:avLst/>
          </a:prstGeom>
          <a:noFill/>
        </p:spPr>
        <p:txBody>
          <a:bodyPr wrap="square" lIns="91440" tIns="45720" rIns="91440" bIns="45720" rtlCol="0" anchor="t">
            <a:spAutoFit/>
          </a:bodyPr>
          <a:lstStyle/>
          <a:p>
            <a:endParaRPr lang="en-GB" sz="1600" dirty="0">
              <a:ea typeface="Calibri"/>
              <a:cs typeface="Arial"/>
            </a:endParaRPr>
          </a:p>
          <a:p>
            <a:r>
              <a:rPr lang="en-GB" sz="1600" b="1" dirty="0">
                <a:latin typeface="Calibri"/>
                <a:ea typeface="Calibri"/>
                <a:cs typeface="Arial"/>
              </a:rPr>
              <a:t> </a:t>
            </a:r>
            <a:r>
              <a:rPr lang="en-GB" sz="1600" dirty="0">
                <a:latin typeface="Calibri"/>
                <a:ea typeface="Calibri"/>
                <a:cs typeface="Arial"/>
              </a:rPr>
              <a:t>This highlighted the need for more site visits for wheelchair users to identify access issues. </a:t>
            </a:r>
          </a:p>
          <a:p>
            <a:endParaRPr lang="en-GB" sz="1600" dirty="0">
              <a:latin typeface="Calibri"/>
              <a:ea typeface="Calibri"/>
              <a:cs typeface="Arial" panose="020B0604020202020204" pitchFamily="34" charset="0"/>
            </a:endParaRPr>
          </a:p>
          <a:p>
            <a:r>
              <a:rPr lang="en-GB" sz="1600" dirty="0">
                <a:latin typeface="Calibri"/>
                <a:ea typeface="Calibri"/>
                <a:cs typeface="Arial"/>
              </a:rPr>
              <a:t>The staff at the site were not aware of the inaccessibility of  the paths and the risks of the natural paths. </a:t>
            </a:r>
          </a:p>
          <a:p>
            <a:endParaRPr lang="en-GB" sz="1600" dirty="0">
              <a:latin typeface="Calibri"/>
              <a:ea typeface="Calibri"/>
              <a:cs typeface="Arial" panose="020B0604020202020204" pitchFamily="34" charset="0"/>
            </a:endParaRPr>
          </a:p>
          <a:p>
            <a:r>
              <a:rPr lang="en-GB" sz="1600" dirty="0">
                <a:latin typeface="Calibri"/>
                <a:ea typeface="Calibri"/>
                <a:cs typeface="Arial"/>
              </a:rPr>
              <a:t>There are many community opportunities and partnership work that could be done, but is limited by capacity</a:t>
            </a:r>
            <a:r>
              <a:rPr lang="en-GB" dirty="0">
                <a:latin typeface="Arial"/>
                <a:cs typeface="Arial"/>
              </a:rPr>
              <a:t>.</a:t>
            </a:r>
          </a:p>
        </p:txBody>
      </p:sp>
      <p:pic>
        <p:nvPicPr>
          <p:cNvPr id="4" name="Picture 3" descr="R:\Learning Disability\Photos and images\East Ham Nature Reserve\Jade Sempare and Sarah Dodd.jp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616845" y="3534858"/>
            <a:ext cx="2605798" cy="2157898"/>
          </a:xfrm>
          <a:prstGeom prst="rect">
            <a:avLst/>
          </a:prstGeom>
          <a:noFill/>
          <a:ln>
            <a:noFill/>
          </a:ln>
        </p:spPr>
      </p:pic>
      <p:sp>
        <p:nvSpPr>
          <p:cNvPr id="2" name="TextBox 1"/>
          <p:cNvSpPr txBox="1"/>
          <p:nvPr/>
        </p:nvSpPr>
        <p:spPr>
          <a:xfrm>
            <a:off x="3576918" y="4316506"/>
            <a:ext cx="4141694" cy="584775"/>
          </a:xfrm>
          <a:prstGeom prst="rect">
            <a:avLst/>
          </a:prstGeom>
          <a:noFill/>
        </p:spPr>
        <p:txBody>
          <a:bodyPr wrap="square" lIns="91440" tIns="45720" rIns="91440" bIns="45720" rtlCol="0" anchor="t">
            <a:spAutoFit/>
          </a:bodyPr>
          <a:lstStyle/>
          <a:p>
            <a:r>
              <a:rPr lang="en-GB" sz="1600" dirty="0">
                <a:latin typeface="Calibri"/>
                <a:ea typeface="Calibri"/>
                <a:cs typeface="Arial"/>
              </a:rPr>
              <a:t>Co-Chair with a member of staff from the East Ham Nature Reserve </a:t>
            </a:r>
          </a:p>
        </p:txBody>
      </p:sp>
    </p:spTree>
    <p:extLst>
      <p:ext uri="{BB962C8B-B14F-4D97-AF65-F5344CB8AC3E}">
        <p14:creationId xmlns:p14="http://schemas.microsoft.com/office/powerpoint/2010/main" val="32192954"/>
      </p:ext>
    </p:extLst>
  </p:cSld>
  <p:clrMapOvr>
    <a:masterClrMapping/>
  </p:clrMapOvr>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8A624278-2148-45A6-A41B-4F558088427A}"/>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9B0FE554-6513-4639-BB89-D8A4AE4EBF02}"/>
    </a:ext>
  </a:ext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785B1729-9668-4445-B64D-18A82C715837}"/>
    </a:ext>
  </a:extLst>
</a:theme>
</file>

<file path=ppt/theme/theme4.xml><?xml version="1.0" encoding="utf-8"?>
<a:theme xmlns:a="http://schemas.openxmlformats.org/drawingml/2006/main" name="1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BEFB6FB3-EA38-4BF3-9E00-32E43FC7E35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75F758717DFF44A8C2C0023C87ED0F7" ma:contentTypeVersion="8" ma:contentTypeDescription="Create a new document." ma:contentTypeScope="" ma:versionID="9efaf8d9cc77206af5f86dad8bb93277">
  <xsd:schema xmlns:xsd="http://www.w3.org/2001/XMLSchema" xmlns:xs="http://www.w3.org/2001/XMLSchema" xmlns:p="http://schemas.microsoft.com/office/2006/metadata/properties" xmlns:ns2="bbbab6f7-7512-47c4-980a-5a35810d9f0e" xmlns:ns3="6361206b-3f8a-4b08-978e-0d3652f38ba9" targetNamespace="http://schemas.microsoft.com/office/2006/metadata/properties" ma:root="true" ma:fieldsID="f4fe30e535b1fc5d5ee4b5f7590e7b11" ns2:_="" ns3:_="">
    <xsd:import namespace="bbbab6f7-7512-47c4-980a-5a35810d9f0e"/>
    <xsd:import namespace="6361206b-3f8a-4b08-978e-0d3652f38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ab6f7-7512-47c4-980a-5a35810d9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61206b-3f8a-4b08-978e-0d3652f38ba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D02317-CF5E-42A8-B3B9-6A2C8BE8E299}">
  <ds:schemaRef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schemas.microsoft.com/office/infopath/2007/PartnerControls"/>
    <ds:schemaRef ds:uri="bbbab6f7-7512-47c4-980a-5a35810d9f0e"/>
    <ds:schemaRef ds:uri="http://purl.org/dc/terms/"/>
    <ds:schemaRef ds:uri="6361206b-3f8a-4b08-978e-0d3652f38ba9"/>
    <ds:schemaRef ds:uri="http://www.w3.org/XML/1998/namespace"/>
    <ds:schemaRef ds:uri="http://purl.org/dc/dcmitype/"/>
  </ds:schemaRefs>
</ds:datastoreItem>
</file>

<file path=customXml/itemProps2.xml><?xml version="1.0" encoding="utf-8"?>
<ds:datastoreItem xmlns:ds="http://schemas.openxmlformats.org/officeDocument/2006/customXml" ds:itemID="{CC7D5166-84A9-4705-97CC-DFA80695DDF1}">
  <ds:schemaRefs>
    <ds:schemaRef ds:uri="http://schemas.microsoft.com/sharepoint/v3/contenttype/forms"/>
  </ds:schemaRefs>
</ds:datastoreItem>
</file>

<file path=customXml/itemProps3.xml><?xml version="1.0" encoding="utf-8"?>
<ds:datastoreItem xmlns:ds="http://schemas.openxmlformats.org/officeDocument/2006/customXml" ds:itemID="{0A262D9C-18A6-4F17-9640-843AA16E5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ab6f7-7512-47c4-980a-5a35810d9f0e"/>
    <ds:schemaRef ds:uri="6361206b-3f8a-4b08-978e-0d3652f38b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WE ARE NEWHAM powerpoint October 2023 Final - Copy</Template>
  <TotalTime>62</TotalTime>
  <Words>558</Words>
  <Application>Microsoft Office PowerPoint</Application>
  <PresentationFormat>Widescreen</PresentationFormat>
  <Paragraphs>43</Paragraphs>
  <Slides>5</Slides>
  <Notes>0</Notes>
  <HiddenSlides>0</HiddenSlides>
  <MMClips>0</MMClips>
  <ScaleCrop>false</ScaleCrop>
  <HeadingPairs>
    <vt:vector size="4" baseType="variant">
      <vt:variant>
        <vt:lpstr>Theme</vt:lpstr>
      </vt:variant>
      <vt:variant>
        <vt:i4>5</vt:i4>
      </vt:variant>
      <vt:variant>
        <vt:lpstr>Slide Titles</vt:lpstr>
      </vt:variant>
      <vt:variant>
        <vt:i4>5</vt:i4>
      </vt:variant>
    </vt:vector>
  </HeadingPairs>
  <TitlesOfParts>
    <vt:vector size="10" baseType="lpstr">
      <vt:lpstr>4_Custom Design</vt:lpstr>
      <vt:lpstr>5_Custom Design</vt:lpstr>
      <vt:lpstr>6_Custom Design</vt:lpstr>
      <vt:lpstr>12_Custom Design</vt:lpstr>
      <vt:lpstr>14_Custom Design</vt:lpstr>
      <vt:lpstr>PowerPoint Presentation</vt:lpstr>
      <vt:lpstr>Context</vt:lpstr>
      <vt:lpstr>Strengths-Based Approach</vt:lpstr>
      <vt:lpstr>Outcomes and Impact</vt:lpstr>
      <vt:lpstr>Lessons Learnt and Reflections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Rasime Singh</dc:creator>
  <cp:lastModifiedBy>Melissa McAuliffe</cp:lastModifiedBy>
  <cp:revision>20</cp:revision>
  <dcterms:created xsi:type="dcterms:W3CDTF">2024-05-08T11:26:25Z</dcterms:created>
  <dcterms:modified xsi:type="dcterms:W3CDTF">2025-03-13T19:25:39Z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0x010100C75F758717DFF44A8C2C0023C87ED0F7</vt:lpwstr>
  </property>
  <property fmtid="{D5CDD505-2E9C-101B-9397-08002B2CF9AE}" pid="3" name="MediaServiceImageTags">
    <vt:lpwstr/>
  </property>
  <property fmtid="{D5CDD505-2E9C-101B-9397-08002B2CF9AE}" pid="4" name="IntranetKeywords">
    <vt:lpwstr/>
  </property>
  <property fmtid="{D5CDD505-2E9C-101B-9397-08002B2CF9AE}" pid="5" name="NeedHelpWithTopic">
    <vt:lpwstr/>
  </property>
</Properties>
</file>