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1.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8" r:id="rId4"/>
    <p:sldMasterId id="2147483672" r:id="rId5"/>
    <p:sldMasterId id="2147483684" r:id="rId6"/>
    <p:sldMasterId id="2147483696" r:id="rId7"/>
    <p:sldMasterId id="2147483708" r:id="rId8"/>
    <p:sldMasterId id="2147483723" r:id="rId9"/>
    <p:sldMasterId id="2147483735" r:id="rId10"/>
    <p:sldMasterId id="2147483743" r:id="rId11"/>
    <p:sldMasterId id="2147483750" r:id="rId12"/>
    <p:sldMasterId id="2147483757" r:id="rId13"/>
    <p:sldMasterId id="2147483764" r:id="rId14"/>
    <p:sldMasterId id="2147483970" r:id="rId15"/>
  </p:sldMasterIdLst>
  <p:notesMasterIdLst>
    <p:notesMasterId r:id="rId53"/>
  </p:notesMasterIdLst>
  <p:sldIdLst>
    <p:sldId id="274" r:id="rId16"/>
    <p:sldId id="311" r:id="rId17"/>
    <p:sldId id="313" r:id="rId18"/>
    <p:sldId id="579" r:id="rId19"/>
    <p:sldId id="529" r:id="rId20"/>
    <p:sldId id="275" r:id="rId21"/>
    <p:sldId id="553" r:id="rId22"/>
    <p:sldId id="554" r:id="rId23"/>
    <p:sldId id="551" r:id="rId24"/>
    <p:sldId id="555" r:id="rId25"/>
    <p:sldId id="556" r:id="rId26"/>
    <p:sldId id="557" r:id="rId27"/>
    <p:sldId id="548" r:id="rId28"/>
    <p:sldId id="559" r:id="rId29"/>
    <p:sldId id="558" r:id="rId30"/>
    <p:sldId id="560" r:id="rId31"/>
    <p:sldId id="550" r:id="rId32"/>
    <p:sldId id="561" r:id="rId33"/>
    <p:sldId id="562" r:id="rId34"/>
    <p:sldId id="563" r:id="rId35"/>
    <p:sldId id="547" r:id="rId36"/>
    <p:sldId id="564" r:id="rId37"/>
    <p:sldId id="565" r:id="rId38"/>
    <p:sldId id="566" r:id="rId39"/>
    <p:sldId id="549" r:id="rId40"/>
    <p:sldId id="567" r:id="rId41"/>
    <p:sldId id="568" r:id="rId42"/>
    <p:sldId id="569" r:id="rId43"/>
    <p:sldId id="580" r:id="rId44"/>
    <p:sldId id="581" r:id="rId45"/>
    <p:sldId id="582" r:id="rId46"/>
    <p:sldId id="574" r:id="rId47"/>
    <p:sldId id="578" r:id="rId48"/>
    <p:sldId id="570" r:id="rId49"/>
    <p:sldId id="575" r:id="rId50"/>
    <p:sldId id="571" r:id="rId51"/>
    <p:sldId id="57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Drummond" initials="LD" lastIdx="30" clrIdx="0">
    <p:extLst>
      <p:ext uri="{19B8F6BF-5375-455C-9EA6-DF929625EA0E}">
        <p15:presenceInfo xmlns:p15="http://schemas.microsoft.com/office/powerpoint/2012/main" userId="S-1-5-21-2032500944-680512171-4281770524-97420" providerId="AD"/>
      </p:ext>
    </p:extLst>
  </p:cmAuthor>
  <p:cmAuthor id="2" name="Anna Reade" initials="AR" lastIdx="1" clrIdx="1">
    <p:extLst>
      <p:ext uri="{19B8F6BF-5375-455C-9EA6-DF929625EA0E}">
        <p15:presenceInfo xmlns:p15="http://schemas.microsoft.com/office/powerpoint/2012/main" userId="S::anna.reade@newham.gov.uk::6a4df1b8-6ad1-4d6b-a54e-52ffbd976662" providerId="AD"/>
      </p:ext>
    </p:extLst>
  </p:cmAuthor>
  <p:cmAuthor id="3" name="Linda Wan" initials="LW" lastIdx="2" clrIdx="2">
    <p:extLst>
      <p:ext uri="{19B8F6BF-5375-455C-9EA6-DF929625EA0E}">
        <p15:presenceInfo xmlns:p15="http://schemas.microsoft.com/office/powerpoint/2012/main" userId="S::linda.wan@newham.gov.uk::59fa7a9d-926a-41ef-babf-3f66516505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F0FA"/>
    <a:srgbClr val="EFE5F7"/>
    <a:srgbClr val="006B6F"/>
    <a:srgbClr val="00584A"/>
    <a:srgbClr val="1C816F"/>
    <a:srgbClr val="1EA18B"/>
    <a:srgbClr val="3DA1A0"/>
    <a:srgbClr val="00A09D"/>
    <a:srgbClr val="469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F3079-39A4-8A32-00F4-7B92AAA398F1}" v="217" dt="2025-06-25T15:45:26.983"/>
    <p1510:client id="{CD49286E-93B2-166B-FBF9-48A5A68C6767}" v="1" dt="2025-06-25T08:29:59.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microsoft.com/office/2016/11/relationships/changesInfo" Target="changesInfos/changesInfo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Wan" userId="S::linda.wan@newham.gov.uk::59fa7a9d-926a-41ef-babf-3f665165059f" providerId="AD" clId="Web-{1DF519E4-B0BC-BAE3-BC3E-F7BBADEC5BD8}"/>
    <pc:docChg chg="modSld">
      <pc:chgData name="Linda Wan" userId="S::linda.wan@newham.gov.uk::59fa7a9d-926a-41ef-babf-3f665165059f" providerId="AD" clId="Web-{1DF519E4-B0BC-BAE3-BC3E-F7BBADEC5BD8}" dt="2025-06-05T10:55:01.497" v="10" actId="1076"/>
      <pc:docMkLst>
        <pc:docMk/>
      </pc:docMkLst>
      <pc:sldChg chg="modSp">
        <pc:chgData name="Linda Wan" userId="S::linda.wan@newham.gov.uk::59fa7a9d-926a-41ef-babf-3f665165059f" providerId="AD" clId="Web-{1DF519E4-B0BC-BAE3-BC3E-F7BBADEC5BD8}" dt="2025-06-05T10:55:01.497" v="10" actId="1076"/>
        <pc:sldMkLst>
          <pc:docMk/>
          <pc:sldMk cId="2896884683" sldId="555"/>
        </pc:sldMkLst>
        <pc:spChg chg="mod">
          <ac:chgData name="Linda Wan" userId="S::linda.wan@newham.gov.uk::59fa7a9d-926a-41ef-babf-3f665165059f" providerId="AD" clId="Web-{1DF519E4-B0BC-BAE3-BC3E-F7BBADEC5BD8}" dt="2025-06-05T10:54:49.497" v="8" actId="20577"/>
          <ac:spMkLst>
            <pc:docMk/>
            <pc:sldMk cId="2896884683" sldId="555"/>
            <ac:spMk id="4" creationId="{00000000-0000-0000-0000-000000000000}"/>
          </ac:spMkLst>
        </pc:spChg>
        <pc:picChg chg="mod">
          <ac:chgData name="Linda Wan" userId="S::linda.wan@newham.gov.uk::59fa7a9d-926a-41ef-babf-3f665165059f" providerId="AD" clId="Web-{1DF519E4-B0BC-BAE3-BC3E-F7BBADEC5BD8}" dt="2025-06-05T10:55:01.497" v="10" actId="1076"/>
          <ac:picMkLst>
            <pc:docMk/>
            <pc:sldMk cId="2896884683" sldId="555"/>
            <ac:picMk id="6" creationId="{CAEF7546-0499-B417-D987-1F8874546088}"/>
          </ac:picMkLst>
        </pc:picChg>
      </pc:sldChg>
    </pc:docChg>
  </pc:docChgLst>
  <pc:docChgLst>
    <pc:chgData name="Linda Wan" userId="S::linda.wan@newham.gov.uk::59fa7a9d-926a-41ef-babf-3f665165059f" providerId="AD" clId="Web-{E537D7D2-5DCC-DCCE-1E27-F3F7A7A5340F}"/>
    <pc:docChg chg="modSld">
      <pc:chgData name="Linda Wan" userId="S::linda.wan@newham.gov.uk::59fa7a9d-926a-41ef-babf-3f665165059f" providerId="AD" clId="Web-{E537D7D2-5DCC-DCCE-1E27-F3F7A7A5340F}" dt="2025-06-12T13:23:00.810" v="220" actId="20577"/>
      <pc:docMkLst>
        <pc:docMk/>
      </pc:docMkLst>
      <pc:sldChg chg="addSp delSp modSp">
        <pc:chgData name="Linda Wan" userId="S::linda.wan@newham.gov.uk::59fa7a9d-926a-41ef-babf-3f665165059f" providerId="AD" clId="Web-{E537D7D2-5DCC-DCCE-1E27-F3F7A7A5340F}" dt="2025-06-12T11:52:20.045" v="152" actId="14100"/>
        <pc:sldMkLst>
          <pc:docMk/>
          <pc:sldMk cId="1362829039" sldId="558"/>
        </pc:sldMkLst>
        <pc:spChg chg="add">
          <ac:chgData name="Linda Wan" userId="S::linda.wan@newham.gov.uk::59fa7a9d-926a-41ef-babf-3f665165059f" providerId="AD" clId="Web-{E537D7D2-5DCC-DCCE-1E27-F3F7A7A5340F}" dt="2025-06-12T11:45:15.050" v="2"/>
          <ac:spMkLst>
            <pc:docMk/>
            <pc:sldMk cId="1362829039" sldId="558"/>
            <ac:spMk id="5" creationId="{4968F3B8-ED99-9830-AFBE-C7EDED36B643}"/>
          </ac:spMkLst>
        </pc:spChg>
        <pc:spChg chg="add del">
          <ac:chgData name="Linda Wan" userId="S::linda.wan@newham.gov.uk::59fa7a9d-926a-41ef-babf-3f665165059f" providerId="AD" clId="Web-{E537D7D2-5DCC-DCCE-1E27-F3F7A7A5340F}" dt="2025-06-12T11:45:27.535" v="4"/>
          <ac:spMkLst>
            <pc:docMk/>
            <pc:sldMk cId="1362829039" sldId="558"/>
            <ac:spMk id="7" creationId="{5AB8FE88-049F-390D-85A4-EF84E2598B8C}"/>
          </ac:spMkLst>
        </pc:spChg>
        <pc:spChg chg="add mod">
          <ac:chgData name="Linda Wan" userId="S::linda.wan@newham.gov.uk::59fa7a9d-926a-41ef-babf-3f665165059f" providerId="AD" clId="Web-{E537D7D2-5DCC-DCCE-1E27-F3F7A7A5340F}" dt="2025-06-12T11:52:20.045" v="152" actId="14100"/>
          <ac:spMkLst>
            <pc:docMk/>
            <pc:sldMk cId="1362829039" sldId="558"/>
            <ac:spMk id="9" creationId="{14BAB75B-B6FD-C44E-0683-7CD0C7A69323}"/>
          </ac:spMkLst>
        </pc:spChg>
        <pc:spChg chg="del mod">
          <ac:chgData name="Linda Wan" userId="S::linda.wan@newham.gov.uk::59fa7a9d-926a-41ef-babf-3f665165059f" providerId="AD" clId="Web-{E537D7D2-5DCC-DCCE-1E27-F3F7A7A5340F}" dt="2025-06-12T11:45:14.128" v="1"/>
          <ac:spMkLst>
            <pc:docMk/>
            <pc:sldMk cId="1362829039" sldId="558"/>
            <ac:spMk id="11" creationId="{00000000-0000-0000-0000-000000000000}"/>
          </ac:spMkLst>
        </pc:spChg>
      </pc:sldChg>
      <pc:sldChg chg="modSp">
        <pc:chgData name="Linda Wan" userId="S::linda.wan@newham.gov.uk::59fa7a9d-926a-41ef-babf-3f665165059f" providerId="AD" clId="Web-{E537D7D2-5DCC-DCCE-1E27-F3F7A7A5340F}" dt="2025-06-12T11:52:24.873" v="153" actId="14100"/>
        <pc:sldMkLst>
          <pc:docMk/>
          <pc:sldMk cId="1530261980" sldId="559"/>
        </pc:sldMkLst>
        <pc:spChg chg="mod">
          <ac:chgData name="Linda Wan" userId="S::linda.wan@newham.gov.uk::59fa7a9d-926a-41ef-babf-3f665165059f" providerId="AD" clId="Web-{E537D7D2-5DCC-DCCE-1E27-F3F7A7A5340F}" dt="2025-06-12T11:52:24.873" v="153" actId="14100"/>
          <ac:spMkLst>
            <pc:docMk/>
            <pc:sldMk cId="1530261980" sldId="559"/>
            <ac:spMk id="4" creationId="{00000000-0000-0000-0000-000000000000}"/>
          </ac:spMkLst>
        </pc:spChg>
      </pc:sldChg>
      <pc:sldChg chg="addSp delSp modSp">
        <pc:chgData name="Linda Wan" userId="S::linda.wan@newham.gov.uk::59fa7a9d-926a-41ef-babf-3f665165059f" providerId="AD" clId="Web-{E537D7D2-5DCC-DCCE-1E27-F3F7A7A5340F}" dt="2025-06-12T13:23:00.810" v="220" actId="20577"/>
        <pc:sldMkLst>
          <pc:docMk/>
          <pc:sldMk cId="2972773441" sldId="569"/>
        </pc:sldMkLst>
        <pc:spChg chg="add mod">
          <ac:chgData name="Linda Wan" userId="S::linda.wan@newham.gov.uk::59fa7a9d-926a-41ef-babf-3f665165059f" providerId="AD" clId="Web-{E537D7D2-5DCC-DCCE-1E27-F3F7A7A5340F}" dt="2025-06-12T13:23:00.810" v="220" actId="20577"/>
          <ac:spMkLst>
            <pc:docMk/>
            <pc:sldMk cId="2972773441" sldId="569"/>
            <ac:spMk id="5" creationId="{6CE33310-B2A6-582D-EE6B-C6734CA253FF}"/>
          </ac:spMkLst>
        </pc:spChg>
        <pc:spChg chg="del">
          <ac:chgData name="Linda Wan" userId="S::linda.wan@newham.gov.uk::59fa7a9d-926a-41ef-babf-3f665165059f" providerId="AD" clId="Web-{E537D7D2-5DCC-DCCE-1E27-F3F7A7A5340F}" dt="2025-06-12T11:58:11.757" v="159"/>
          <ac:spMkLst>
            <pc:docMk/>
            <pc:sldMk cId="2972773441" sldId="569"/>
            <ac:spMk id="6" creationId="{00000000-0000-0000-0000-000000000000}"/>
          </ac:spMkLst>
        </pc:spChg>
        <pc:spChg chg="add">
          <ac:chgData name="Linda Wan" userId="S::linda.wan@newham.gov.uk::59fa7a9d-926a-41ef-babf-3f665165059f" providerId="AD" clId="Web-{E537D7D2-5DCC-DCCE-1E27-F3F7A7A5340F}" dt="2025-06-12T11:58:12.242" v="160"/>
          <ac:spMkLst>
            <pc:docMk/>
            <pc:sldMk cId="2972773441" sldId="569"/>
            <ac:spMk id="8" creationId="{23299CB5-DFB4-0723-87B8-A32025D97D49}"/>
          </ac:spMkLst>
        </pc:spChg>
      </pc:sldChg>
    </pc:docChg>
  </pc:docChgLst>
  <pc:docChgLst>
    <pc:chgData name="Linda Wan" userId="S::linda.wan@newham.gov.uk::59fa7a9d-926a-41ef-babf-3f665165059f" providerId="AD" clId="Web-{0A2B8C29-093A-3824-B0E9-4152812B7818}"/>
    <pc:docChg chg="modSld">
      <pc:chgData name="Linda Wan" userId="S::linda.wan@newham.gov.uk::59fa7a9d-926a-41ef-babf-3f665165059f" providerId="AD" clId="Web-{0A2B8C29-093A-3824-B0E9-4152812B7818}" dt="2025-05-21T15:50:38.382" v="36" actId="20577"/>
      <pc:docMkLst>
        <pc:docMk/>
      </pc:docMkLst>
      <pc:sldChg chg="addSp delSp modSp">
        <pc:chgData name="Linda Wan" userId="S::linda.wan@newham.gov.uk::59fa7a9d-926a-41ef-babf-3f665165059f" providerId="AD" clId="Web-{0A2B8C29-093A-3824-B0E9-4152812B7818}" dt="2025-05-21T15:50:38.382" v="36" actId="20577"/>
        <pc:sldMkLst>
          <pc:docMk/>
          <pc:sldMk cId="2420241965" sldId="578"/>
        </pc:sldMkLst>
        <pc:spChg chg="mod">
          <ac:chgData name="Linda Wan" userId="S::linda.wan@newham.gov.uk::59fa7a9d-926a-41ef-babf-3f665165059f" providerId="AD" clId="Web-{0A2B8C29-093A-3824-B0E9-4152812B7818}" dt="2025-05-21T13:08:29.297" v="29" actId="20577"/>
          <ac:spMkLst>
            <pc:docMk/>
            <pc:sldMk cId="2420241965" sldId="578"/>
            <ac:spMk id="4" creationId="{00000000-0000-0000-0000-000000000000}"/>
          </ac:spMkLst>
        </pc:spChg>
        <pc:spChg chg="del mod">
          <ac:chgData name="Linda Wan" userId="S::linda.wan@newham.gov.uk::59fa7a9d-926a-41ef-babf-3f665165059f" providerId="AD" clId="Web-{0A2B8C29-093A-3824-B0E9-4152812B7818}" dt="2025-05-21T13:06:36.965" v="23"/>
          <ac:spMkLst>
            <pc:docMk/>
            <pc:sldMk cId="2420241965" sldId="578"/>
            <ac:spMk id="5" creationId="{00000000-0000-0000-0000-000000000000}"/>
          </ac:spMkLst>
        </pc:spChg>
        <pc:spChg chg="add mod">
          <ac:chgData name="Linda Wan" userId="S::linda.wan@newham.gov.uk::59fa7a9d-926a-41ef-babf-3f665165059f" providerId="AD" clId="Web-{0A2B8C29-093A-3824-B0E9-4152812B7818}" dt="2025-05-21T13:04:47.914" v="5"/>
          <ac:spMkLst>
            <pc:docMk/>
            <pc:sldMk cId="2420241965" sldId="578"/>
            <ac:spMk id="7" creationId="{7D69A475-EE39-6D54-AA75-2F1D7D836A40}"/>
          </ac:spMkLst>
        </pc:spChg>
        <pc:spChg chg="add mod">
          <ac:chgData name="Linda Wan" userId="S::linda.wan@newham.gov.uk::59fa7a9d-926a-41ef-babf-3f665165059f" providerId="AD" clId="Web-{0A2B8C29-093A-3824-B0E9-4152812B7818}" dt="2025-05-21T15:50:38.382" v="36" actId="20577"/>
          <ac:spMkLst>
            <pc:docMk/>
            <pc:sldMk cId="2420241965" sldId="578"/>
            <ac:spMk id="9" creationId="{C1CBBD59-AB4E-9B57-3F02-B6233D0651FB}"/>
          </ac:spMkLst>
        </pc:spChg>
        <pc:picChg chg="add del mod">
          <ac:chgData name="Linda Wan" userId="S::linda.wan@newham.gov.uk::59fa7a9d-926a-41ef-babf-3f665165059f" providerId="AD" clId="Web-{0A2B8C29-093A-3824-B0E9-4152812B7818}" dt="2025-05-21T13:02:39.471" v="3"/>
          <ac:picMkLst>
            <pc:docMk/>
            <pc:sldMk cId="2420241965" sldId="578"/>
            <ac:picMk id="3" creationId="{6F5BB87A-607E-2B5F-F5AE-C1D90A0633F5}"/>
          </ac:picMkLst>
        </pc:picChg>
        <pc:picChg chg="add mod">
          <ac:chgData name="Linda Wan" userId="S::linda.wan@newham.gov.uk::59fa7a9d-926a-41ef-babf-3f665165059f" providerId="AD" clId="Web-{0A2B8C29-093A-3824-B0E9-4152812B7818}" dt="2025-05-21T13:06:15.917" v="19" actId="14100"/>
          <ac:picMkLst>
            <pc:docMk/>
            <pc:sldMk cId="2420241965" sldId="578"/>
            <ac:picMk id="6" creationId="{5A17E46B-D8B7-0AB3-8EC0-2FDAC37F2E5B}"/>
          </ac:picMkLst>
        </pc:picChg>
      </pc:sldChg>
    </pc:docChg>
  </pc:docChgLst>
  <pc:docChgLst>
    <pc:chgData name="Linda Wan" userId="S::linda.wan@newham.gov.uk::59fa7a9d-926a-41ef-babf-3f665165059f" providerId="AD" clId="Web-{0A84F9B1-FF68-1DE1-4E0D-6AE98622A326}"/>
    <pc:docChg chg="modSld">
      <pc:chgData name="Linda Wan" userId="S::linda.wan@newham.gov.uk::59fa7a9d-926a-41ef-babf-3f665165059f" providerId="AD" clId="Web-{0A84F9B1-FF68-1DE1-4E0D-6AE98622A326}" dt="2025-04-29T16:27:03.136" v="508" actId="20577"/>
      <pc:docMkLst>
        <pc:docMk/>
      </pc:docMkLst>
      <pc:sldChg chg="addSp delSp modSp">
        <pc:chgData name="Linda Wan" userId="S::linda.wan@newham.gov.uk::59fa7a9d-926a-41ef-babf-3f665165059f" providerId="AD" clId="Web-{0A84F9B1-FF68-1DE1-4E0D-6AE98622A326}" dt="2025-04-29T15:15:38.834" v="107"/>
        <pc:sldMkLst>
          <pc:docMk/>
          <pc:sldMk cId="1535690990" sldId="275"/>
        </pc:sldMkLst>
        <pc:spChg chg="mod">
          <ac:chgData name="Linda Wan" userId="S::linda.wan@newham.gov.uk::59fa7a9d-926a-41ef-babf-3f665165059f" providerId="AD" clId="Web-{0A84F9B1-FF68-1DE1-4E0D-6AE98622A326}" dt="2025-04-29T07:52:42.784" v="56" actId="20577"/>
          <ac:spMkLst>
            <pc:docMk/>
            <pc:sldMk cId="1535690990" sldId="275"/>
            <ac:spMk id="4" creationId="{00000000-0000-0000-0000-000000000000}"/>
          </ac:spMkLst>
        </pc:spChg>
        <pc:spChg chg="add del mod">
          <ac:chgData name="Linda Wan" userId="S::linda.wan@newham.gov.uk::59fa7a9d-926a-41ef-babf-3f665165059f" providerId="AD" clId="Web-{0A84F9B1-FF68-1DE1-4E0D-6AE98622A326}" dt="2025-04-29T15:14:03.737" v="65"/>
          <ac:spMkLst>
            <pc:docMk/>
            <pc:sldMk cId="1535690990" sldId="275"/>
            <ac:spMk id="5" creationId="{56F2EBAD-9A9F-175A-03D9-9F921D9FDE77}"/>
          </ac:spMkLst>
        </pc:spChg>
        <pc:spChg chg="mod">
          <ac:chgData name="Linda Wan" userId="S::linda.wan@newham.gov.uk::59fa7a9d-926a-41ef-babf-3f665165059f" providerId="AD" clId="Web-{0A84F9B1-FF68-1DE1-4E0D-6AE98622A326}" dt="2025-04-29T07:53:03.316" v="60" actId="20577"/>
          <ac:spMkLst>
            <pc:docMk/>
            <pc:sldMk cId="1535690990" sldId="275"/>
            <ac:spMk id="7" creationId="{00000000-0000-0000-0000-000000000000}"/>
          </ac:spMkLst>
        </pc:spChg>
        <pc:spChg chg="add">
          <ac:chgData name="Linda Wan" userId="S::linda.wan@newham.gov.uk::59fa7a9d-926a-41ef-babf-3f665165059f" providerId="AD" clId="Web-{0A84F9B1-FF68-1DE1-4E0D-6AE98622A326}" dt="2025-04-29T15:15:38.834" v="107"/>
          <ac:spMkLst>
            <pc:docMk/>
            <pc:sldMk cId="1535690990" sldId="275"/>
            <ac:spMk id="9" creationId="{945E9CBB-6F4C-7DF4-6C7B-4B07EA3917E4}"/>
          </ac:spMkLst>
        </pc:spChg>
        <pc:spChg chg="del">
          <ac:chgData name="Linda Wan" userId="S::linda.wan@newham.gov.uk::59fa7a9d-926a-41ef-babf-3f665165059f" providerId="AD" clId="Web-{0A84F9B1-FF68-1DE1-4E0D-6AE98622A326}" dt="2025-04-29T15:13:54.003" v="61"/>
          <ac:spMkLst>
            <pc:docMk/>
            <pc:sldMk cId="1535690990" sldId="275"/>
            <ac:spMk id="11" creationId="{00000000-0000-0000-0000-000000000000}"/>
          </ac:spMkLst>
        </pc:spChg>
      </pc:sldChg>
      <pc:sldChg chg="modSp">
        <pc:chgData name="Linda Wan" userId="S::linda.wan@newham.gov.uk::59fa7a9d-926a-41ef-babf-3f665165059f" providerId="AD" clId="Web-{0A84F9B1-FF68-1DE1-4E0D-6AE98622A326}" dt="2025-04-29T15:15:19.583" v="106" actId="20577"/>
        <pc:sldMkLst>
          <pc:docMk/>
          <pc:sldMk cId="712314684" sldId="311"/>
        </pc:sldMkLst>
        <pc:spChg chg="mod">
          <ac:chgData name="Linda Wan" userId="S::linda.wan@newham.gov.uk::59fa7a9d-926a-41ef-babf-3f665165059f" providerId="AD" clId="Web-{0A84F9B1-FF68-1DE1-4E0D-6AE98622A326}" dt="2025-04-29T15:15:19.583" v="106" actId="20577"/>
          <ac:spMkLst>
            <pc:docMk/>
            <pc:sldMk cId="712314684" sldId="311"/>
            <ac:spMk id="3" creationId="{00000000-0000-0000-0000-000000000000}"/>
          </ac:spMkLst>
        </pc:spChg>
      </pc:sldChg>
      <pc:sldChg chg="modSp">
        <pc:chgData name="Linda Wan" userId="S::linda.wan@newham.gov.uk::59fa7a9d-926a-41ef-babf-3f665165059f" providerId="AD" clId="Web-{0A84F9B1-FF68-1DE1-4E0D-6AE98622A326}" dt="2025-04-29T15:17:46.619" v="139" actId="20577"/>
        <pc:sldMkLst>
          <pc:docMk/>
          <pc:sldMk cId="3857973680" sldId="553"/>
        </pc:sldMkLst>
        <pc:spChg chg="mod">
          <ac:chgData name="Linda Wan" userId="S::linda.wan@newham.gov.uk::59fa7a9d-926a-41ef-babf-3f665165059f" providerId="AD" clId="Web-{0A84F9B1-FF68-1DE1-4E0D-6AE98622A326}" dt="2025-04-29T15:17:46.619" v="139" actId="20577"/>
          <ac:spMkLst>
            <pc:docMk/>
            <pc:sldMk cId="3857973680" sldId="553"/>
            <ac:spMk id="4" creationId="{00000000-0000-0000-0000-000000000000}"/>
          </ac:spMkLst>
        </pc:spChg>
      </pc:sldChg>
      <pc:sldChg chg="addSp delSp modSp">
        <pc:chgData name="Linda Wan" userId="S::linda.wan@newham.gov.uk::59fa7a9d-926a-41ef-babf-3f665165059f" providerId="AD" clId="Web-{0A84F9B1-FF68-1DE1-4E0D-6AE98622A326}" dt="2025-04-29T15:18:45.433" v="172" actId="20577"/>
        <pc:sldMkLst>
          <pc:docMk/>
          <pc:sldMk cId="2154579368" sldId="554"/>
        </pc:sldMkLst>
        <pc:spChg chg="mod">
          <ac:chgData name="Linda Wan" userId="S::linda.wan@newham.gov.uk::59fa7a9d-926a-41ef-babf-3f665165059f" providerId="AD" clId="Web-{0A84F9B1-FF68-1DE1-4E0D-6AE98622A326}" dt="2025-04-29T15:18:45.433" v="172" actId="20577"/>
          <ac:spMkLst>
            <pc:docMk/>
            <pc:sldMk cId="2154579368" sldId="554"/>
            <ac:spMk id="4" creationId="{00000000-0000-0000-0000-000000000000}"/>
          </ac:spMkLst>
        </pc:spChg>
        <pc:spChg chg="add">
          <ac:chgData name="Linda Wan" userId="S::linda.wan@newham.gov.uk::59fa7a9d-926a-41ef-babf-3f665165059f" providerId="AD" clId="Web-{0A84F9B1-FF68-1DE1-4E0D-6AE98622A326}" dt="2025-04-29T15:17:55.448" v="141"/>
          <ac:spMkLst>
            <pc:docMk/>
            <pc:sldMk cId="2154579368" sldId="554"/>
            <ac:spMk id="7" creationId="{0587182E-3A2B-2774-10D1-EE7092B2412A}"/>
          </ac:spMkLst>
        </pc:spChg>
        <pc:spChg chg="del">
          <ac:chgData name="Linda Wan" userId="S::linda.wan@newham.gov.uk::59fa7a9d-926a-41ef-babf-3f665165059f" providerId="AD" clId="Web-{0A84F9B1-FF68-1DE1-4E0D-6AE98622A326}" dt="2025-04-29T15:17:54.197" v="140"/>
          <ac:spMkLst>
            <pc:docMk/>
            <pc:sldMk cId="2154579368" sldId="554"/>
            <ac:spMk id="8" creationId="{00000000-0000-0000-0000-000000000000}"/>
          </ac:spMkLst>
        </pc:spChg>
      </pc:sldChg>
      <pc:sldChg chg="addSp delSp modSp">
        <pc:chgData name="Linda Wan" userId="S::linda.wan@newham.gov.uk::59fa7a9d-926a-41ef-babf-3f665165059f" providerId="AD" clId="Web-{0A84F9B1-FF68-1DE1-4E0D-6AE98622A326}" dt="2025-04-29T15:19:58.108" v="212" actId="20577"/>
        <pc:sldMkLst>
          <pc:docMk/>
          <pc:sldMk cId="2896884683" sldId="555"/>
        </pc:sldMkLst>
        <pc:spChg chg="mod">
          <ac:chgData name="Linda Wan" userId="S::linda.wan@newham.gov.uk::59fa7a9d-926a-41ef-babf-3f665165059f" providerId="AD" clId="Web-{0A84F9B1-FF68-1DE1-4E0D-6AE98622A326}" dt="2025-04-29T15:19:58.108" v="212" actId="20577"/>
          <ac:spMkLst>
            <pc:docMk/>
            <pc:sldMk cId="2896884683" sldId="555"/>
            <ac:spMk id="4" creationId="{00000000-0000-0000-0000-000000000000}"/>
          </ac:spMkLst>
        </pc:spChg>
        <pc:spChg chg="del">
          <ac:chgData name="Linda Wan" userId="S::linda.wan@newham.gov.uk::59fa7a9d-926a-41ef-babf-3f665165059f" providerId="AD" clId="Web-{0A84F9B1-FF68-1DE1-4E0D-6AE98622A326}" dt="2025-04-29T15:19:01.262" v="173"/>
          <ac:spMkLst>
            <pc:docMk/>
            <pc:sldMk cId="2896884683" sldId="555"/>
            <ac:spMk id="6" creationId="{00000000-0000-0000-0000-000000000000}"/>
          </ac:spMkLst>
        </pc:spChg>
        <pc:spChg chg="add">
          <ac:chgData name="Linda Wan" userId="S::linda.wan@newham.gov.uk::59fa7a9d-926a-41ef-babf-3f665165059f" providerId="AD" clId="Web-{0A84F9B1-FF68-1DE1-4E0D-6AE98622A326}" dt="2025-04-29T15:19:02.309" v="174"/>
          <ac:spMkLst>
            <pc:docMk/>
            <pc:sldMk cId="2896884683" sldId="555"/>
            <ac:spMk id="7" creationId="{05110BB1-CBFA-F29C-53B8-2F8B9824561F}"/>
          </ac:spMkLst>
        </pc:spChg>
      </pc:sldChg>
      <pc:sldChg chg="modSp">
        <pc:chgData name="Linda Wan" userId="S::linda.wan@newham.gov.uk::59fa7a9d-926a-41ef-babf-3f665165059f" providerId="AD" clId="Web-{0A84F9B1-FF68-1DE1-4E0D-6AE98622A326}" dt="2025-04-29T15:22:48.050" v="246" actId="20577"/>
        <pc:sldMkLst>
          <pc:docMk/>
          <pc:sldMk cId="1362829039" sldId="558"/>
        </pc:sldMkLst>
        <pc:spChg chg="mod">
          <ac:chgData name="Linda Wan" userId="S::linda.wan@newham.gov.uk::59fa7a9d-926a-41ef-babf-3f665165059f" providerId="AD" clId="Web-{0A84F9B1-FF68-1DE1-4E0D-6AE98622A326}" dt="2025-04-29T15:22:48.050" v="246" actId="20577"/>
          <ac:spMkLst>
            <pc:docMk/>
            <pc:sldMk cId="1362829039" sldId="558"/>
            <ac:spMk id="4" creationId="{00000000-0000-0000-0000-000000000000}"/>
          </ac:spMkLst>
        </pc:spChg>
      </pc:sldChg>
      <pc:sldChg chg="addSp delSp modSp">
        <pc:chgData name="Linda Wan" userId="S::linda.wan@newham.gov.uk::59fa7a9d-926a-41ef-babf-3f665165059f" providerId="AD" clId="Web-{0A84F9B1-FF68-1DE1-4E0D-6AE98622A326}" dt="2025-04-29T15:22:03.768" v="231"/>
        <pc:sldMkLst>
          <pc:docMk/>
          <pc:sldMk cId="1530261980" sldId="559"/>
        </pc:sldMkLst>
        <pc:spChg chg="mod">
          <ac:chgData name="Linda Wan" userId="S::linda.wan@newham.gov.uk::59fa7a9d-926a-41ef-babf-3f665165059f" providerId="AD" clId="Web-{0A84F9B1-FF68-1DE1-4E0D-6AE98622A326}" dt="2025-04-29T15:21:19.126" v="229" actId="20577"/>
          <ac:spMkLst>
            <pc:docMk/>
            <pc:sldMk cId="1530261980" sldId="559"/>
            <ac:spMk id="4" creationId="{00000000-0000-0000-0000-000000000000}"/>
          </ac:spMkLst>
        </pc:spChg>
        <pc:spChg chg="add">
          <ac:chgData name="Linda Wan" userId="S::linda.wan@newham.gov.uk::59fa7a9d-926a-41ef-babf-3f665165059f" providerId="AD" clId="Web-{0A84F9B1-FF68-1DE1-4E0D-6AE98622A326}" dt="2025-04-29T15:22:03.768" v="231"/>
          <ac:spMkLst>
            <pc:docMk/>
            <pc:sldMk cId="1530261980" sldId="559"/>
            <ac:spMk id="6" creationId="{4C4CC637-9C58-8811-3E70-C6A08444639D}"/>
          </ac:spMkLst>
        </pc:spChg>
        <pc:spChg chg="del">
          <ac:chgData name="Linda Wan" userId="S::linda.wan@newham.gov.uk::59fa7a9d-926a-41ef-babf-3f665165059f" providerId="AD" clId="Web-{0A84F9B1-FF68-1DE1-4E0D-6AE98622A326}" dt="2025-04-29T15:22:01.580" v="230"/>
          <ac:spMkLst>
            <pc:docMk/>
            <pc:sldMk cId="1530261980" sldId="559"/>
            <ac:spMk id="11" creationId="{00000000-0000-0000-0000-000000000000}"/>
          </ac:spMkLst>
        </pc:spChg>
      </pc:sldChg>
      <pc:sldChg chg="modSp">
        <pc:chgData name="Linda Wan" userId="S::linda.wan@newham.gov.uk::59fa7a9d-926a-41ef-babf-3f665165059f" providerId="AD" clId="Web-{0A84F9B1-FF68-1DE1-4E0D-6AE98622A326}" dt="2025-04-29T15:26:07.025" v="270" actId="20577"/>
        <pc:sldMkLst>
          <pc:docMk/>
          <pc:sldMk cId="3582358496" sldId="561"/>
        </pc:sldMkLst>
        <pc:spChg chg="mod">
          <ac:chgData name="Linda Wan" userId="S::linda.wan@newham.gov.uk::59fa7a9d-926a-41ef-babf-3f665165059f" providerId="AD" clId="Web-{0A84F9B1-FF68-1DE1-4E0D-6AE98622A326}" dt="2025-04-29T15:26:07.025" v="270" actId="20577"/>
          <ac:spMkLst>
            <pc:docMk/>
            <pc:sldMk cId="3582358496" sldId="561"/>
            <ac:spMk id="4" creationId="{00000000-0000-0000-0000-000000000000}"/>
          </ac:spMkLst>
        </pc:spChg>
      </pc:sldChg>
      <pc:sldChg chg="modSp">
        <pc:chgData name="Linda Wan" userId="S::linda.wan@newham.gov.uk::59fa7a9d-926a-41ef-babf-3f665165059f" providerId="AD" clId="Web-{0A84F9B1-FF68-1DE1-4E0D-6AE98622A326}" dt="2025-04-29T15:27:01.527" v="280" actId="20577"/>
        <pc:sldMkLst>
          <pc:docMk/>
          <pc:sldMk cId="2442005046" sldId="562"/>
        </pc:sldMkLst>
        <pc:spChg chg="mod">
          <ac:chgData name="Linda Wan" userId="S::linda.wan@newham.gov.uk::59fa7a9d-926a-41ef-babf-3f665165059f" providerId="AD" clId="Web-{0A84F9B1-FF68-1DE1-4E0D-6AE98622A326}" dt="2025-04-29T15:27:01.527" v="280" actId="20577"/>
          <ac:spMkLst>
            <pc:docMk/>
            <pc:sldMk cId="2442005046" sldId="562"/>
            <ac:spMk id="4" creationId="{00000000-0000-0000-0000-000000000000}"/>
          </ac:spMkLst>
        </pc:spChg>
      </pc:sldChg>
      <pc:sldChg chg="modSp">
        <pc:chgData name="Linda Wan" userId="S::linda.wan@newham.gov.uk::59fa7a9d-926a-41ef-babf-3f665165059f" providerId="AD" clId="Web-{0A84F9B1-FF68-1DE1-4E0D-6AE98622A326}" dt="2025-04-29T15:28:39.764" v="293" actId="14100"/>
        <pc:sldMkLst>
          <pc:docMk/>
          <pc:sldMk cId="1281459090" sldId="563"/>
        </pc:sldMkLst>
        <pc:spChg chg="mod">
          <ac:chgData name="Linda Wan" userId="S::linda.wan@newham.gov.uk::59fa7a9d-926a-41ef-babf-3f665165059f" providerId="AD" clId="Web-{0A84F9B1-FF68-1DE1-4E0D-6AE98622A326}" dt="2025-04-29T15:28:39.764" v="293" actId="14100"/>
          <ac:spMkLst>
            <pc:docMk/>
            <pc:sldMk cId="1281459090" sldId="563"/>
            <ac:spMk id="6" creationId="{00000000-0000-0000-0000-000000000000}"/>
          </ac:spMkLst>
        </pc:spChg>
      </pc:sldChg>
      <pc:sldChg chg="addSp delSp modSp">
        <pc:chgData name="Linda Wan" userId="S::linda.wan@newham.gov.uk::59fa7a9d-926a-41ef-babf-3f665165059f" providerId="AD" clId="Web-{0A84F9B1-FF68-1DE1-4E0D-6AE98622A326}" dt="2025-04-29T15:30:44.003" v="374" actId="20577"/>
        <pc:sldMkLst>
          <pc:docMk/>
          <pc:sldMk cId="1266377881" sldId="564"/>
        </pc:sldMkLst>
        <pc:spChg chg="mod">
          <ac:chgData name="Linda Wan" userId="S::linda.wan@newham.gov.uk::59fa7a9d-926a-41ef-babf-3f665165059f" providerId="AD" clId="Web-{0A84F9B1-FF68-1DE1-4E0D-6AE98622A326}" dt="2025-04-29T15:30:44.003" v="374" actId="20577"/>
          <ac:spMkLst>
            <pc:docMk/>
            <pc:sldMk cId="1266377881" sldId="564"/>
            <ac:spMk id="4" creationId="{00000000-0000-0000-0000-000000000000}"/>
          </ac:spMkLst>
        </pc:spChg>
        <pc:spChg chg="del">
          <ac:chgData name="Linda Wan" userId="S::linda.wan@newham.gov.uk::59fa7a9d-926a-41ef-babf-3f665165059f" providerId="AD" clId="Web-{0A84F9B1-FF68-1DE1-4E0D-6AE98622A326}" dt="2025-04-29T15:28:54.593" v="294"/>
          <ac:spMkLst>
            <pc:docMk/>
            <pc:sldMk cId="1266377881" sldId="564"/>
            <ac:spMk id="6" creationId="{00000000-0000-0000-0000-000000000000}"/>
          </ac:spMkLst>
        </pc:spChg>
        <pc:spChg chg="add">
          <ac:chgData name="Linda Wan" userId="S::linda.wan@newham.gov.uk::59fa7a9d-926a-41ef-babf-3f665165059f" providerId="AD" clId="Web-{0A84F9B1-FF68-1DE1-4E0D-6AE98622A326}" dt="2025-04-29T15:28:55.015" v="295"/>
          <ac:spMkLst>
            <pc:docMk/>
            <pc:sldMk cId="1266377881" sldId="564"/>
            <ac:spMk id="7" creationId="{BA3B9DCA-3D57-D19F-856A-86F4EB0069CA}"/>
          </ac:spMkLst>
        </pc:spChg>
      </pc:sldChg>
      <pc:sldChg chg="modSp">
        <pc:chgData name="Linda Wan" userId="S::linda.wan@newham.gov.uk::59fa7a9d-926a-41ef-babf-3f665165059f" providerId="AD" clId="Web-{0A84F9B1-FF68-1DE1-4E0D-6AE98622A326}" dt="2025-04-29T15:31:38.567" v="387" actId="20577"/>
        <pc:sldMkLst>
          <pc:docMk/>
          <pc:sldMk cId="1074125276" sldId="565"/>
        </pc:sldMkLst>
        <pc:spChg chg="mod">
          <ac:chgData name="Linda Wan" userId="S::linda.wan@newham.gov.uk::59fa7a9d-926a-41ef-babf-3f665165059f" providerId="AD" clId="Web-{0A84F9B1-FF68-1DE1-4E0D-6AE98622A326}" dt="2025-04-29T15:31:38.567" v="387" actId="20577"/>
          <ac:spMkLst>
            <pc:docMk/>
            <pc:sldMk cId="1074125276" sldId="565"/>
            <ac:spMk id="4" creationId="{00000000-0000-0000-0000-000000000000}"/>
          </ac:spMkLst>
        </pc:spChg>
      </pc:sldChg>
      <pc:sldChg chg="modSp">
        <pc:chgData name="Linda Wan" userId="S::linda.wan@newham.gov.uk::59fa7a9d-926a-41ef-babf-3f665165059f" providerId="AD" clId="Web-{0A84F9B1-FF68-1DE1-4E0D-6AE98622A326}" dt="2025-04-29T15:33:05.445" v="439" actId="20577"/>
        <pc:sldMkLst>
          <pc:docMk/>
          <pc:sldMk cId="1907077404" sldId="567"/>
        </pc:sldMkLst>
        <pc:spChg chg="mod">
          <ac:chgData name="Linda Wan" userId="S::linda.wan@newham.gov.uk::59fa7a9d-926a-41ef-babf-3f665165059f" providerId="AD" clId="Web-{0A84F9B1-FF68-1DE1-4E0D-6AE98622A326}" dt="2025-04-29T15:33:05.445" v="439" actId="20577"/>
          <ac:spMkLst>
            <pc:docMk/>
            <pc:sldMk cId="1907077404" sldId="567"/>
            <ac:spMk id="4" creationId="{00000000-0000-0000-0000-000000000000}"/>
          </ac:spMkLst>
        </pc:spChg>
      </pc:sldChg>
      <pc:sldChg chg="modSp">
        <pc:chgData name="Linda Wan" userId="S::linda.wan@newham.gov.uk::59fa7a9d-926a-41ef-babf-3f665165059f" providerId="AD" clId="Web-{0A84F9B1-FF68-1DE1-4E0D-6AE98622A326}" dt="2025-04-29T16:27:03.136" v="508" actId="20577"/>
        <pc:sldMkLst>
          <pc:docMk/>
          <pc:sldMk cId="1714787655" sldId="570"/>
        </pc:sldMkLst>
        <pc:spChg chg="mod">
          <ac:chgData name="Linda Wan" userId="S::linda.wan@newham.gov.uk::59fa7a9d-926a-41ef-babf-3f665165059f" providerId="AD" clId="Web-{0A84F9B1-FF68-1DE1-4E0D-6AE98622A326}" dt="2025-04-29T16:27:03.136" v="508" actId="20577"/>
          <ac:spMkLst>
            <pc:docMk/>
            <pc:sldMk cId="1714787655" sldId="570"/>
            <ac:spMk id="4" creationId="{00000000-0000-0000-0000-000000000000}"/>
          </ac:spMkLst>
        </pc:spChg>
      </pc:sldChg>
    </pc:docChg>
  </pc:docChgLst>
  <pc:docChgLst>
    <pc:chgData name="Lydia Drummond" userId="S::lydia.drummond@newham.gov.uk::5da7301a-acad-4a09-a083-854823abb836" providerId="AD" clId="Web-{97C1317A-0EE1-4EE0-A95A-5AD827FBACBB}"/>
    <pc:docChg chg="modSld">
      <pc:chgData name="Lydia Drummond" userId="S::lydia.drummond@newham.gov.uk::5da7301a-acad-4a09-a083-854823abb836" providerId="AD" clId="Web-{97C1317A-0EE1-4EE0-A95A-5AD827FBACBB}" dt="2025-06-04T15:58:46.022" v="7" actId="20577"/>
      <pc:docMkLst>
        <pc:docMk/>
      </pc:docMkLst>
      <pc:sldChg chg="modSp">
        <pc:chgData name="Lydia Drummond" userId="S::lydia.drummond@newham.gov.uk::5da7301a-acad-4a09-a083-854823abb836" providerId="AD" clId="Web-{97C1317A-0EE1-4EE0-A95A-5AD827FBACBB}" dt="2025-06-04T15:44:24.006" v="2" actId="20577"/>
        <pc:sldMkLst>
          <pc:docMk/>
          <pc:sldMk cId="2356583322" sldId="274"/>
        </pc:sldMkLst>
        <pc:spChg chg="mod">
          <ac:chgData name="Lydia Drummond" userId="S::lydia.drummond@newham.gov.uk::5da7301a-acad-4a09-a083-854823abb836" providerId="AD" clId="Web-{97C1317A-0EE1-4EE0-A95A-5AD827FBACBB}" dt="2025-06-04T15:44:24.006" v="2" actId="20577"/>
          <ac:spMkLst>
            <pc:docMk/>
            <pc:sldMk cId="2356583322" sldId="274"/>
            <ac:spMk id="3" creationId="{00000000-0000-0000-0000-000000000000}"/>
          </ac:spMkLst>
        </pc:spChg>
      </pc:sldChg>
      <pc:sldChg chg="modSp">
        <pc:chgData name="Lydia Drummond" userId="S::lydia.drummond@newham.gov.uk::5da7301a-acad-4a09-a083-854823abb836" providerId="AD" clId="Web-{97C1317A-0EE1-4EE0-A95A-5AD827FBACBB}" dt="2025-06-04T15:58:46.022" v="7" actId="20577"/>
        <pc:sldMkLst>
          <pc:docMk/>
          <pc:sldMk cId="712314684" sldId="311"/>
        </pc:sldMkLst>
        <pc:spChg chg="mod">
          <ac:chgData name="Lydia Drummond" userId="S::lydia.drummond@newham.gov.uk::5da7301a-acad-4a09-a083-854823abb836" providerId="AD" clId="Web-{97C1317A-0EE1-4EE0-A95A-5AD827FBACBB}" dt="2025-06-04T15:58:46.022" v="7" actId="20577"/>
          <ac:spMkLst>
            <pc:docMk/>
            <pc:sldMk cId="712314684" sldId="311"/>
            <ac:spMk id="3" creationId="{00000000-0000-0000-0000-000000000000}"/>
          </ac:spMkLst>
        </pc:spChg>
      </pc:sldChg>
    </pc:docChg>
  </pc:docChgLst>
  <pc:docChgLst>
    <pc:chgData name="Lydia Drummond" userId="S::lydia.drummond@newham.gov.uk::5da7301a-acad-4a09-a083-854823abb836" providerId="AD" clId="Web-{E2C660BC-9397-5941-FB51-FE547F39E494}"/>
    <pc:docChg chg="modSld">
      <pc:chgData name="Lydia Drummond" userId="S::lydia.drummond@newham.gov.uk::5da7301a-acad-4a09-a083-854823abb836" providerId="AD" clId="Web-{E2C660BC-9397-5941-FB51-FE547F39E494}" dt="2025-06-16T09:39:00.174" v="17" actId="20577"/>
      <pc:docMkLst>
        <pc:docMk/>
      </pc:docMkLst>
      <pc:sldChg chg="modSp">
        <pc:chgData name="Lydia Drummond" userId="S::lydia.drummond@newham.gov.uk::5da7301a-acad-4a09-a083-854823abb836" providerId="AD" clId="Web-{E2C660BC-9397-5941-FB51-FE547F39E494}" dt="2025-06-16T09:39:00.174" v="17" actId="20577"/>
        <pc:sldMkLst>
          <pc:docMk/>
          <pc:sldMk cId="1074125276" sldId="565"/>
        </pc:sldMkLst>
        <pc:spChg chg="mod">
          <ac:chgData name="Lydia Drummond" userId="S::lydia.drummond@newham.gov.uk::5da7301a-acad-4a09-a083-854823abb836" providerId="AD" clId="Web-{E2C660BC-9397-5941-FB51-FE547F39E494}" dt="2025-06-16T09:39:00.174" v="17" actId="20577"/>
          <ac:spMkLst>
            <pc:docMk/>
            <pc:sldMk cId="1074125276" sldId="565"/>
            <ac:spMk id="4" creationId="{00000000-0000-0000-0000-000000000000}"/>
          </ac:spMkLst>
        </pc:spChg>
      </pc:sldChg>
      <pc:sldChg chg="modSp">
        <pc:chgData name="Lydia Drummond" userId="S::lydia.drummond@newham.gov.uk::5da7301a-acad-4a09-a083-854823abb836" providerId="AD" clId="Web-{E2C660BC-9397-5941-FB51-FE547F39E494}" dt="2025-06-16T09:38:24.064" v="15" actId="20577"/>
        <pc:sldMkLst>
          <pc:docMk/>
          <pc:sldMk cId="2972773441" sldId="569"/>
        </pc:sldMkLst>
        <pc:spChg chg="mod">
          <ac:chgData name="Lydia Drummond" userId="S::lydia.drummond@newham.gov.uk::5da7301a-acad-4a09-a083-854823abb836" providerId="AD" clId="Web-{E2C660BC-9397-5941-FB51-FE547F39E494}" dt="2025-06-16T09:38:24.064" v="15" actId="20577"/>
          <ac:spMkLst>
            <pc:docMk/>
            <pc:sldMk cId="2972773441" sldId="569"/>
            <ac:spMk id="5" creationId="{6CE33310-B2A6-582D-EE6B-C6734CA253FF}"/>
          </ac:spMkLst>
        </pc:spChg>
      </pc:sldChg>
    </pc:docChg>
  </pc:docChgLst>
  <pc:docChgLst>
    <pc:chgData name="Linda Wan" userId="S::linda.wan@newham.gov.uk::59fa7a9d-926a-41ef-babf-3f665165059f" providerId="AD" clId="Web-{0AC01596-37B4-7829-0982-DEFA38B66AB6}"/>
    <pc:docChg chg="modSld">
      <pc:chgData name="Linda Wan" userId="S::linda.wan@newham.gov.uk::59fa7a9d-926a-41ef-babf-3f665165059f" providerId="AD" clId="Web-{0AC01596-37B4-7829-0982-DEFA38B66AB6}" dt="2025-04-03T11:01:38.009" v="151" actId="20577"/>
      <pc:docMkLst>
        <pc:docMk/>
      </pc:docMkLst>
      <pc:sldChg chg="modSp">
        <pc:chgData name="Linda Wan" userId="S::linda.wan@newham.gov.uk::59fa7a9d-926a-41ef-babf-3f665165059f" providerId="AD" clId="Web-{0AC01596-37B4-7829-0982-DEFA38B66AB6}" dt="2025-04-03T10:59:20.702" v="148" actId="1076"/>
        <pc:sldMkLst>
          <pc:docMk/>
          <pc:sldMk cId="1717811775" sldId="529"/>
        </pc:sldMkLst>
        <pc:spChg chg="mod">
          <ac:chgData name="Linda Wan" userId="S::linda.wan@newham.gov.uk::59fa7a9d-926a-41ef-babf-3f665165059f" providerId="AD" clId="Web-{0AC01596-37B4-7829-0982-DEFA38B66AB6}" dt="2025-04-03T10:59:20.702" v="148" actId="1076"/>
          <ac:spMkLst>
            <pc:docMk/>
            <pc:sldMk cId="1717811775" sldId="529"/>
            <ac:spMk id="2" creationId="{00000000-0000-0000-0000-000000000000}"/>
          </ac:spMkLst>
        </pc:spChg>
      </pc:sldChg>
      <pc:sldChg chg="modSp">
        <pc:chgData name="Linda Wan" userId="S::linda.wan@newham.gov.uk::59fa7a9d-926a-41ef-babf-3f665165059f" providerId="AD" clId="Web-{0AC01596-37B4-7829-0982-DEFA38B66AB6}" dt="2025-04-03T10:58:07.494" v="106" actId="1076"/>
        <pc:sldMkLst>
          <pc:docMk/>
          <pc:sldMk cId="1970846888" sldId="547"/>
        </pc:sldMkLst>
        <pc:spChg chg="mod">
          <ac:chgData name="Linda Wan" userId="S::linda.wan@newham.gov.uk::59fa7a9d-926a-41ef-babf-3f665165059f" providerId="AD" clId="Web-{0AC01596-37B4-7829-0982-DEFA38B66AB6}" dt="2025-04-03T10:58:07.494" v="106" actId="1076"/>
          <ac:spMkLst>
            <pc:docMk/>
            <pc:sldMk cId="1970846888" sldId="547"/>
            <ac:spMk id="2" creationId="{9D2352E6-918F-6FA0-D4F6-693CED2CE4BE}"/>
          </ac:spMkLst>
        </pc:spChg>
      </pc:sldChg>
      <pc:sldChg chg="modSp">
        <pc:chgData name="Linda Wan" userId="S::linda.wan@newham.gov.uk::59fa7a9d-926a-41ef-babf-3f665165059f" providerId="AD" clId="Web-{0AC01596-37B4-7829-0982-DEFA38B66AB6}" dt="2025-04-03T11:01:16.460" v="150" actId="20577"/>
        <pc:sldMkLst>
          <pc:docMk/>
          <pc:sldMk cId="1360211076" sldId="548"/>
        </pc:sldMkLst>
        <pc:spChg chg="mod">
          <ac:chgData name="Linda Wan" userId="S::linda.wan@newham.gov.uk::59fa7a9d-926a-41ef-babf-3f665165059f" providerId="AD" clId="Web-{0AC01596-37B4-7829-0982-DEFA38B66AB6}" dt="2025-04-03T11:01:16.460" v="150" actId="20577"/>
          <ac:spMkLst>
            <pc:docMk/>
            <pc:sldMk cId="1360211076" sldId="548"/>
            <ac:spMk id="2" creationId="{6F8F3EC6-3D0D-C8CE-5B8A-ACDA95308E9E}"/>
          </ac:spMkLst>
        </pc:spChg>
      </pc:sldChg>
      <pc:sldChg chg="modSp">
        <pc:chgData name="Linda Wan" userId="S::linda.wan@newham.gov.uk::59fa7a9d-926a-41ef-babf-3f665165059f" providerId="AD" clId="Web-{0AC01596-37B4-7829-0982-DEFA38B66AB6}" dt="2025-04-03T10:58:51.622" v="147" actId="1076"/>
        <pc:sldMkLst>
          <pc:docMk/>
          <pc:sldMk cId="4130895678" sldId="549"/>
        </pc:sldMkLst>
        <pc:spChg chg="mod">
          <ac:chgData name="Linda Wan" userId="S::linda.wan@newham.gov.uk::59fa7a9d-926a-41ef-babf-3f665165059f" providerId="AD" clId="Web-{0AC01596-37B4-7829-0982-DEFA38B66AB6}" dt="2025-04-03T10:58:51.622" v="147" actId="1076"/>
          <ac:spMkLst>
            <pc:docMk/>
            <pc:sldMk cId="4130895678" sldId="549"/>
            <ac:spMk id="2" creationId="{CD10BA69-067C-0F42-0C05-68759D34ADAF}"/>
          </ac:spMkLst>
        </pc:spChg>
      </pc:sldChg>
      <pc:sldChg chg="modSp">
        <pc:chgData name="Linda Wan" userId="S::linda.wan@newham.gov.uk::59fa7a9d-926a-41ef-babf-3f665165059f" providerId="AD" clId="Web-{0AC01596-37B4-7829-0982-DEFA38B66AB6}" dt="2025-04-03T11:01:38.009" v="151" actId="20577"/>
        <pc:sldMkLst>
          <pc:docMk/>
          <pc:sldMk cId="2136270031" sldId="550"/>
        </pc:sldMkLst>
        <pc:spChg chg="mod">
          <ac:chgData name="Linda Wan" userId="S::linda.wan@newham.gov.uk::59fa7a9d-926a-41ef-babf-3f665165059f" providerId="AD" clId="Web-{0AC01596-37B4-7829-0982-DEFA38B66AB6}" dt="2025-04-03T11:01:38.009" v="151" actId="20577"/>
          <ac:spMkLst>
            <pc:docMk/>
            <pc:sldMk cId="2136270031" sldId="550"/>
            <ac:spMk id="2" creationId="{9E4D87D3-FB67-A4AD-6085-EFD314FAB621}"/>
          </ac:spMkLst>
        </pc:spChg>
      </pc:sldChg>
      <pc:sldChg chg="modSp">
        <pc:chgData name="Linda Wan" userId="S::linda.wan@newham.gov.uk::59fa7a9d-926a-41ef-babf-3f665165059f" providerId="AD" clId="Web-{0AC01596-37B4-7829-0982-DEFA38B66AB6}" dt="2025-04-03T11:01:05.506" v="149" actId="20577"/>
        <pc:sldMkLst>
          <pc:docMk/>
          <pc:sldMk cId="820528350" sldId="551"/>
        </pc:sldMkLst>
        <pc:spChg chg="mod">
          <ac:chgData name="Linda Wan" userId="S::linda.wan@newham.gov.uk::59fa7a9d-926a-41ef-babf-3f665165059f" providerId="AD" clId="Web-{0AC01596-37B4-7829-0982-DEFA38B66AB6}" dt="2025-04-03T11:01:05.506" v="149" actId="20577"/>
          <ac:spMkLst>
            <pc:docMk/>
            <pc:sldMk cId="820528350" sldId="551"/>
            <ac:spMk id="2" creationId="{C7029AB8-B7BF-B9D8-7E6F-95722CDFD9A7}"/>
          </ac:spMkLst>
        </pc:spChg>
      </pc:sldChg>
    </pc:docChg>
  </pc:docChgLst>
  <pc:docChgLst>
    <pc:chgData name="Linda Wan" userId="S::linda.wan@newham.gov.uk::59fa7a9d-926a-41ef-babf-3f665165059f" providerId="AD" clId="Web-{963F3079-39A4-8A32-00F4-7B92AAA398F1}"/>
    <pc:docChg chg="modSld">
      <pc:chgData name="Linda Wan" userId="S::linda.wan@newham.gov.uk::59fa7a9d-926a-41ef-babf-3f665165059f" providerId="AD" clId="Web-{963F3079-39A4-8A32-00F4-7B92AAA398F1}" dt="2025-06-25T15:45:23.389" v="212"/>
      <pc:docMkLst>
        <pc:docMk/>
      </pc:docMkLst>
      <pc:sldChg chg="modSp">
        <pc:chgData name="Linda Wan" userId="S::linda.wan@newham.gov.uk::59fa7a9d-926a-41ef-babf-3f665165059f" providerId="AD" clId="Web-{963F3079-39A4-8A32-00F4-7B92AAA398F1}" dt="2025-06-25T15:45:23.389" v="212"/>
        <pc:sldMkLst>
          <pc:docMk/>
          <pc:sldMk cId="1046602287" sldId="581"/>
        </pc:sldMkLst>
        <pc:spChg chg="mod">
          <ac:chgData name="Linda Wan" userId="S::linda.wan@newham.gov.uk::59fa7a9d-926a-41ef-babf-3f665165059f" providerId="AD" clId="Web-{963F3079-39A4-8A32-00F4-7B92AAA398F1}" dt="2025-06-25T15:40:49.273" v="25" actId="20577"/>
          <ac:spMkLst>
            <pc:docMk/>
            <pc:sldMk cId="1046602287" sldId="581"/>
            <ac:spMk id="4" creationId="{D226B4C4-17C1-FCA6-4BC1-5779DCADCCD3}"/>
          </ac:spMkLst>
        </pc:spChg>
        <pc:graphicFrameChg chg="mod modGraphic">
          <ac:chgData name="Linda Wan" userId="S::linda.wan@newham.gov.uk::59fa7a9d-926a-41ef-babf-3f665165059f" providerId="AD" clId="Web-{963F3079-39A4-8A32-00F4-7B92AAA398F1}" dt="2025-06-25T15:45:23.389" v="212"/>
          <ac:graphicFrameMkLst>
            <pc:docMk/>
            <pc:sldMk cId="1046602287" sldId="581"/>
            <ac:graphicFrameMk id="5" creationId="{00000000-0000-0000-0000-000000000000}"/>
          </ac:graphicFrameMkLst>
        </pc:graphicFrameChg>
      </pc:sldChg>
    </pc:docChg>
  </pc:docChgLst>
  <pc:docChgLst>
    <pc:chgData name="Linda Wan" userId="S::linda.wan@newham.gov.uk::59fa7a9d-926a-41ef-babf-3f665165059f" providerId="AD" clId="Web-{DE753D03-A95F-04AB-D4A1-A953BCF099E6}"/>
    <pc:docChg chg="modSld">
      <pc:chgData name="Linda Wan" userId="S::linda.wan@newham.gov.uk::59fa7a9d-926a-41ef-babf-3f665165059f" providerId="AD" clId="Web-{DE753D03-A95F-04AB-D4A1-A953BCF099E6}" dt="2025-05-22T14:59:23.933" v="725" actId="20577"/>
      <pc:docMkLst>
        <pc:docMk/>
      </pc:docMkLst>
      <pc:sldChg chg="modSp">
        <pc:chgData name="Linda Wan" userId="S::linda.wan@newham.gov.uk::59fa7a9d-926a-41ef-babf-3f665165059f" providerId="AD" clId="Web-{DE753D03-A95F-04AB-D4A1-A953BCF099E6}" dt="2025-05-22T14:59:23.933" v="725" actId="20577"/>
        <pc:sldMkLst>
          <pc:docMk/>
          <pc:sldMk cId="1535690990" sldId="275"/>
        </pc:sldMkLst>
        <pc:spChg chg="mod">
          <ac:chgData name="Linda Wan" userId="S::linda.wan@newham.gov.uk::59fa7a9d-926a-41ef-babf-3f665165059f" providerId="AD" clId="Web-{DE753D03-A95F-04AB-D4A1-A953BCF099E6}" dt="2025-05-22T14:59:23.933" v="725" actId="20577"/>
          <ac:spMkLst>
            <pc:docMk/>
            <pc:sldMk cId="1535690990" sldId="275"/>
            <ac:spMk id="4" creationId="{00000000-0000-0000-0000-000000000000}"/>
          </ac:spMkLst>
        </pc:spChg>
      </pc:sldChg>
      <pc:sldChg chg="addSp delSp modSp">
        <pc:chgData name="Linda Wan" userId="S::linda.wan@newham.gov.uk::59fa7a9d-926a-41ef-babf-3f665165059f" providerId="AD" clId="Web-{DE753D03-A95F-04AB-D4A1-A953BCF099E6}" dt="2025-05-22T14:52:35.259" v="716"/>
        <pc:sldMkLst>
          <pc:docMk/>
          <pc:sldMk cId="3857973680" sldId="553"/>
        </pc:sldMkLst>
        <pc:spChg chg="mod">
          <ac:chgData name="Linda Wan" userId="S::linda.wan@newham.gov.uk::59fa7a9d-926a-41ef-babf-3f665165059f" providerId="AD" clId="Web-{DE753D03-A95F-04AB-D4A1-A953BCF099E6}" dt="2025-05-22T14:39:25.914" v="130" actId="20577"/>
          <ac:spMkLst>
            <pc:docMk/>
            <pc:sldMk cId="3857973680" sldId="553"/>
            <ac:spMk id="4" creationId="{00000000-0000-0000-0000-000000000000}"/>
          </ac:spMkLst>
        </pc:spChg>
        <pc:graphicFrameChg chg="add del mod modGraphic">
          <ac:chgData name="Linda Wan" userId="S::linda.wan@newham.gov.uk::59fa7a9d-926a-41ef-babf-3f665165059f" providerId="AD" clId="Web-{DE753D03-A95F-04AB-D4A1-A953BCF099E6}" dt="2025-05-22T14:45:52.383" v="344"/>
          <ac:graphicFrameMkLst>
            <pc:docMk/>
            <pc:sldMk cId="3857973680" sldId="553"/>
            <ac:graphicFrameMk id="6" creationId="{76B7A835-DD8D-D186-E76D-754681E31448}"/>
          </ac:graphicFrameMkLst>
        </pc:graphicFrameChg>
        <pc:graphicFrameChg chg="add del mod modGraphic">
          <ac:chgData name="Linda Wan" userId="S::linda.wan@newham.gov.uk::59fa7a9d-926a-41ef-babf-3f665165059f" providerId="AD" clId="Web-{DE753D03-A95F-04AB-D4A1-A953BCF099E6}" dt="2025-05-22T14:49:46.292" v="448"/>
          <ac:graphicFrameMkLst>
            <pc:docMk/>
            <pc:sldMk cId="3857973680" sldId="553"/>
            <ac:graphicFrameMk id="8" creationId="{7E2D1BC9-4C2E-C7C1-E1AA-9B2FC90BA9A9}"/>
          </ac:graphicFrameMkLst>
        </pc:graphicFrameChg>
        <pc:graphicFrameChg chg="add mod modGraphic">
          <ac:chgData name="Linda Wan" userId="S::linda.wan@newham.gov.uk::59fa7a9d-926a-41ef-babf-3f665165059f" providerId="AD" clId="Web-{DE753D03-A95F-04AB-D4A1-A953BCF099E6}" dt="2025-05-22T14:52:35.259" v="716"/>
          <ac:graphicFrameMkLst>
            <pc:docMk/>
            <pc:sldMk cId="3857973680" sldId="553"/>
            <ac:graphicFrameMk id="11" creationId="{17AD5591-CBEA-21CF-F7D5-FB4DC7E4B78F}"/>
          </ac:graphicFrameMkLst>
        </pc:graphicFrameChg>
      </pc:sldChg>
      <pc:sldChg chg="modSp">
        <pc:chgData name="Linda Wan" userId="S::linda.wan@newham.gov.uk::59fa7a9d-926a-41ef-babf-3f665165059f" providerId="AD" clId="Web-{DE753D03-A95F-04AB-D4A1-A953BCF099E6}" dt="2025-05-22T13:55:51.489" v="54" actId="20577"/>
        <pc:sldMkLst>
          <pc:docMk/>
          <pc:sldMk cId="2056834797" sldId="580"/>
        </pc:sldMkLst>
        <pc:spChg chg="mod">
          <ac:chgData name="Linda Wan" userId="S::linda.wan@newham.gov.uk::59fa7a9d-926a-41ef-babf-3f665165059f" providerId="AD" clId="Web-{DE753D03-A95F-04AB-D4A1-A953BCF099E6}" dt="2025-05-22T13:55:51.489" v="54" actId="20577"/>
          <ac:spMkLst>
            <pc:docMk/>
            <pc:sldMk cId="2056834797" sldId="580"/>
            <ac:spMk id="2" creationId="{CD10BA69-067C-0F42-0C05-68759D34ADAF}"/>
          </ac:spMkLst>
        </pc:spChg>
      </pc:sldChg>
    </pc:docChg>
  </pc:docChgLst>
  <pc:docChgLst>
    <pc:chgData name="Linda Wan" userId="S::linda.wan@newham.gov.uk::59fa7a9d-926a-41ef-babf-3f665165059f" providerId="AD" clId="Web-{9276AFB6-867D-7C88-820C-180123710AA0}"/>
    <pc:docChg chg="modSld">
      <pc:chgData name="Linda Wan" userId="S::linda.wan@newham.gov.uk::59fa7a9d-926a-41ef-babf-3f665165059f" providerId="AD" clId="Web-{9276AFB6-867D-7C88-820C-180123710AA0}" dt="2025-05-20T11:07:08.719" v="8" actId="20577"/>
      <pc:docMkLst>
        <pc:docMk/>
      </pc:docMkLst>
      <pc:sldChg chg="addSp delSp modSp">
        <pc:chgData name="Linda Wan" userId="S::linda.wan@newham.gov.uk::59fa7a9d-926a-41ef-babf-3f665165059f" providerId="AD" clId="Web-{9276AFB6-867D-7C88-820C-180123710AA0}" dt="2025-05-20T11:07:08.719" v="8" actId="20577"/>
        <pc:sldMkLst>
          <pc:docMk/>
          <pc:sldMk cId="2154579368" sldId="554"/>
        </pc:sldMkLst>
        <pc:spChg chg="mod">
          <ac:chgData name="Linda Wan" userId="S::linda.wan@newham.gov.uk::59fa7a9d-926a-41ef-babf-3f665165059f" providerId="AD" clId="Web-{9276AFB6-867D-7C88-820C-180123710AA0}" dt="2025-05-20T11:07:08.719" v="8" actId="20577"/>
          <ac:spMkLst>
            <pc:docMk/>
            <pc:sldMk cId="2154579368" sldId="554"/>
            <ac:spMk id="6" creationId="{00000000-0000-0000-0000-000000000000}"/>
          </ac:spMkLst>
        </pc:spChg>
        <pc:picChg chg="add mod">
          <ac:chgData name="Linda Wan" userId="S::linda.wan@newham.gov.uk::59fa7a9d-926a-41ef-babf-3f665165059f" providerId="AD" clId="Web-{9276AFB6-867D-7C88-820C-180123710AA0}" dt="2025-05-20T11:05:20.774" v="3" actId="1076"/>
          <ac:picMkLst>
            <pc:docMk/>
            <pc:sldMk cId="2154579368" sldId="554"/>
            <ac:picMk id="5" creationId="{31C685C1-52FB-AEAA-C0CD-0A5B4D143D4F}"/>
          </ac:picMkLst>
        </pc:picChg>
        <pc:picChg chg="del">
          <ac:chgData name="Linda Wan" userId="S::linda.wan@newham.gov.uk::59fa7a9d-926a-41ef-babf-3f665165059f" providerId="AD" clId="Web-{9276AFB6-867D-7C88-820C-180123710AA0}" dt="2025-05-20T11:04:38.677" v="0"/>
          <ac:picMkLst>
            <pc:docMk/>
            <pc:sldMk cId="2154579368" sldId="554"/>
            <ac:picMk id="8" creationId="{9CE50674-52DD-0165-2BF9-BC23570E5D6B}"/>
          </ac:picMkLst>
        </pc:picChg>
      </pc:sldChg>
    </pc:docChg>
  </pc:docChgLst>
  <pc:docChgLst>
    <pc:chgData name="Linda Wan" userId="S::linda.wan@newham.gov.uk::59fa7a9d-926a-41ef-babf-3f665165059f" providerId="AD" clId="Web-{310C5F20-3F91-D752-E06F-2C97EC751D69}"/>
    <pc:docChg chg="addSld delSld modSld sldOrd">
      <pc:chgData name="Linda Wan" userId="S::linda.wan@newham.gov.uk::59fa7a9d-926a-41ef-babf-3f665165059f" providerId="AD" clId="Web-{310C5F20-3F91-D752-E06F-2C97EC751D69}" dt="2025-06-05T10:44:49.798" v="577" actId="1076"/>
      <pc:docMkLst>
        <pc:docMk/>
      </pc:docMkLst>
      <pc:sldChg chg="modSp">
        <pc:chgData name="Linda Wan" userId="S::linda.wan@newham.gov.uk::59fa7a9d-926a-41ef-babf-3f665165059f" providerId="AD" clId="Web-{310C5F20-3F91-D752-E06F-2C97EC751D69}" dt="2025-06-05T09:56:52.784" v="127" actId="14100"/>
        <pc:sldMkLst>
          <pc:docMk/>
          <pc:sldMk cId="1535690990" sldId="275"/>
        </pc:sldMkLst>
        <pc:spChg chg="mod">
          <ac:chgData name="Linda Wan" userId="S::linda.wan@newham.gov.uk::59fa7a9d-926a-41ef-babf-3f665165059f" providerId="AD" clId="Web-{310C5F20-3F91-D752-E06F-2C97EC751D69}" dt="2025-06-05T09:56:52.784" v="127" actId="14100"/>
          <ac:spMkLst>
            <pc:docMk/>
            <pc:sldMk cId="1535690990" sldId="275"/>
            <ac:spMk id="4" creationId="{00000000-0000-0000-0000-000000000000}"/>
          </ac:spMkLst>
        </pc:spChg>
      </pc:sldChg>
      <pc:sldChg chg="addSp modSp">
        <pc:chgData name="Linda Wan" userId="S::linda.wan@newham.gov.uk::59fa7a9d-926a-41ef-babf-3f665165059f" providerId="AD" clId="Web-{310C5F20-3F91-D752-E06F-2C97EC751D69}" dt="2025-06-05T10:27:26.512" v="222"/>
        <pc:sldMkLst>
          <pc:docMk/>
          <pc:sldMk cId="3857973680" sldId="553"/>
        </pc:sldMkLst>
        <pc:spChg chg="add mod ord">
          <ac:chgData name="Linda Wan" userId="S::linda.wan@newham.gov.uk::59fa7a9d-926a-41ef-babf-3f665165059f" providerId="AD" clId="Web-{310C5F20-3F91-D752-E06F-2C97EC751D69}" dt="2025-06-05T10:14:18.274" v="144"/>
          <ac:spMkLst>
            <pc:docMk/>
            <pc:sldMk cId="3857973680" sldId="553"/>
            <ac:spMk id="5" creationId="{4DD33AAF-DDE9-0253-79A9-D28731585756}"/>
          </ac:spMkLst>
        </pc:spChg>
        <pc:graphicFrameChg chg="mod modGraphic">
          <ac:chgData name="Linda Wan" userId="S::linda.wan@newham.gov.uk::59fa7a9d-926a-41ef-babf-3f665165059f" providerId="AD" clId="Web-{310C5F20-3F91-D752-E06F-2C97EC751D69}" dt="2025-06-05T10:27:26.512" v="222"/>
          <ac:graphicFrameMkLst>
            <pc:docMk/>
            <pc:sldMk cId="3857973680" sldId="553"/>
            <ac:graphicFrameMk id="11" creationId="{17AD5591-CBEA-21CF-F7D5-FB4DC7E4B78F}"/>
          </ac:graphicFrameMkLst>
        </pc:graphicFrameChg>
      </pc:sldChg>
      <pc:sldChg chg="modSp">
        <pc:chgData name="Linda Wan" userId="S::linda.wan@newham.gov.uk::59fa7a9d-926a-41ef-babf-3f665165059f" providerId="AD" clId="Web-{310C5F20-3F91-D752-E06F-2C97EC751D69}" dt="2025-06-05T10:29:17.863" v="223" actId="14100"/>
        <pc:sldMkLst>
          <pc:docMk/>
          <pc:sldMk cId="2154579368" sldId="554"/>
        </pc:sldMkLst>
        <pc:spChg chg="mod">
          <ac:chgData name="Linda Wan" userId="S::linda.wan@newham.gov.uk::59fa7a9d-926a-41ef-babf-3f665165059f" providerId="AD" clId="Web-{310C5F20-3F91-D752-E06F-2C97EC751D69}" dt="2025-06-05T10:29:17.863" v="223" actId="14100"/>
          <ac:spMkLst>
            <pc:docMk/>
            <pc:sldMk cId="2154579368" sldId="554"/>
            <ac:spMk id="4" creationId="{00000000-0000-0000-0000-000000000000}"/>
          </ac:spMkLst>
        </pc:spChg>
      </pc:sldChg>
      <pc:sldChg chg="addSp delSp modSp">
        <pc:chgData name="Linda Wan" userId="S::linda.wan@newham.gov.uk::59fa7a9d-926a-41ef-babf-3f665165059f" providerId="AD" clId="Web-{310C5F20-3F91-D752-E06F-2C97EC751D69}" dt="2025-06-05T10:44:49.798" v="577" actId="1076"/>
        <pc:sldMkLst>
          <pc:docMk/>
          <pc:sldMk cId="2896884683" sldId="555"/>
        </pc:sldMkLst>
        <pc:spChg chg="mod">
          <ac:chgData name="Linda Wan" userId="S::linda.wan@newham.gov.uk::59fa7a9d-926a-41ef-babf-3f665165059f" providerId="AD" clId="Web-{310C5F20-3F91-D752-E06F-2C97EC751D69}" dt="2025-06-05T10:44:45.157" v="576" actId="20577"/>
          <ac:spMkLst>
            <pc:docMk/>
            <pc:sldMk cId="2896884683" sldId="555"/>
            <ac:spMk id="4" creationId="{00000000-0000-0000-0000-000000000000}"/>
          </ac:spMkLst>
        </pc:spChg>
        <pc:graphicFrameChg chg="add del mod modGraphic">
          <ac:chgData name="Linda Wan" userId="S::linda.wan@newham.gov.uk::59fa7a9d-926a-41ef-babf-3f665165059f" providerId="AD" clId="Web-{310C5F20-3F91-D752-E06F-2C97EC751D69}" dt="2025-06-05T10:44:03.185" v="570"/>
          <ac:graphicFrameMkLst>
            <pc:docMk/>
            <pc:sldMk cId="2896884683" sldId="555"/>
            <ac:graphicFrameMk id="9" creationId="{2FC02306-8FC5-A824-062A-EB0E226708C0}"/>
          </ac:graphicFrameMkLst>
        </pc:graphicFrameChg>
        <pc:picChg chg="add del mod">
          <ac:chgData name="Linda Wan" userId="S::linda.wan@newham.gov.uk::59fa7a9d-926a-41ef-babf-3f665165059f" providerId="AD" clId="Web-{310C5F20-3F91-D752-E06F-2C97EC751D69}" dt="2025-06-05T10:31:41.950" v="228"/>
          <ac:picMkLst>
            <pc:docMk/>
            <pc:sldMk cId="2896884683" sldId="555"/>
            <ac:picMk id="5" creationId="{768A87EE-6EE8-6603-2C1D-C932DF522EAA}"/>
          </ac:picMkLst>
        </pc:picChg>
        <pc:picChg chg="add mod">
          <ac:chgData name="Linda Wan" userId="S::linda.wan@newham.gov.uk::59fa7a9d-926a-41ef-babf-3f665165059f" providerId="AD" clId="Web-{310C5F20-3F91-D752-E06F-2C97EC751D69}" dt="2025-06-05T10:44:49.798" v="577" actId="1076"/>
          <ac:picMkLst>
            <pc:docMk/>
            <pc:sldMk cId="2896884683" sldId="555"/>
            <ac:picMk id="6" creationId="{CAEF7546-0499-B417-D987-1F8874546088}"/>
          </ac:picMkLst>
        </pc:picChg>
      </pc:sldChg>
      <pc:sldChg chg="modSp">
        <pc:chgData name="Linda Wan" userId="S::linda.wan@newham.gov.uk::59fa7a9d-926a-41ef-babf-3f665165059f" providerId="AD" clId="Web-{310C5F20-3F91-D752-E06F-2C97EC751D69}" dt="2025-06-05T09:40:37.237" v="65" actId="20577"/>
        <pc:sldMkLst>
          <pc:docMk/>
          <pc:sldMk cId="1907077404" sldId="567"/>
        </pc:sldMkLst>
        <pc:spChg chg="mod">
          <ac:chgData name="Linda Wan" userId="S::linda.wan@newham.gov.uk::59fa7a9d-926a-41ef-babf-3f665165059f" providerId="AD" clId="Web-{310C5F20-3F91-D752-E06F-2C97EC751D69}" dt="2025-06-05T09:40:37.237" v="65" actId="20577"/>
          <ac:spMkLst>
            <pc:docMk/>
            <pc:sldMk cId="1907077404" sldId="567"/>
            <ac:spMk id="4" creationId="{00000000-0000-0000-0000-000000000000}"/>
          </ac:spMkLst>
        </pc:spChg>
      </pc:sldChg>
      <pc:sldChg chg="modSp">
        <pc:chgData name="Linda Wan" userId="S::linda.wan@newham.gov.uk::59fa7a9d-926a-41ef-babf-3f665165059f" providerId="AD" clId="Web-{310C5F20-3F91-D752-E06F-2C97EC751D69}" dt="2025-06-05T09:40:42.706" v="66" actId="20577"/>
        <pc:sldMkLst>
          <pc:docMk/>
          <pc:sldMk cId="464964442" sldId="568"/>
        </pc:sldMkLst>
        <pc:spChg chg="mod">
          <ac:chgData name="Linda Wan" userId="S::linda.wan@newham.gov.uk::59fa7a9d-926a-41ef-babf-3f665165059f" providerId="AD" clId="Web-{310C5F20-3F91-D752-E06F-2C97EC751D69}" dt="2025-06-05T09:40:42.706" v="66" actId="20577"/>
          <ac:spMkLst>
            <pc:docMk/>
            <pc:sldMk cId="464964442" sldId="568"/>
            <ac:spMk id="4" creationId="{00000000-0000-0000-0000-000000000000}"/>
          </ac:spMkLst>
        </pc:spChg>
      </pc:sldChg>
      <pc:sldChg chg="modSp">
        <pc:chgData name="Linda Wan" userId="S::linda.wan@newham.gov.uk::59fa7a9d-926a-41ef-babf-3f665165059f" providerId="AD" clId="Web-{310C5F20-3F91-D752-E06F-2C97EC751D69}" dt="2025-06-05T09:40:50.035" v="67" actId="20577"/>
        <pc:sldMkLst>
          <pc:docMk/>
          <pc:sldMk cId="2972773441" sldId="569"/>
        </pc:sldMkLst>
        <pc:spChg chg="mod">
          <ac:chgData name="Linda Wan" userId="S::linda.wan@newham.gov.uk::59fa7a9d-926a-41ef-babf-3f665165059f" providerId="AD" clId="Web-{310C5F20-3F91-D752-E06F-2C97EC751D69}" dt="2025-06-05T09:40:50.035" v="67" actId="20577"/>
          <ac:spMkLst>
            <pc:docMk/>
            <pc:sldMk cId="2972773441" sldId="569"/>
            <ac:spMk id="4" creationId="{00000000-0000-0000-0000-000000000000}"/>
          </ac:spMkLst>
        </pc:spChg>
      </pc:sldChg>
      <pc:sldChg chg="modSp">
        <pc:chgData name="Linda Wan" userId="S::linda.wan@newham.gov.uk::59fa7a9d-926a-41ef-babf-3f665165059f" providerId="AD" clId="Web-{310C5F20-3F91-D752-E06F-2C97EC751D69}" dt="2025-06-05T09:20:08.077" v="44" actId="14100"/>
        <pc:sldMkLst>
          <pc:docMk/>
          <pc:sldMk cId="1714787655" sldId="570"/>
        </pc:sldMkLst>
        <pc:spChg chg="mod">
          <ac:chgData name="Linda Wan" userId="S::linda.wan@newham.gov.uk::59fa7a9d-926a-41ef-babf-3f665165059f" providerId="AD" clId="Web-{310C5F20-3F91-D752-E06F-2C97EC751D69}" dt="2025-06-05T09:20:08.077" v="44" actId="14100"/>
          <ac:spMkLst>
            <pc:docMk/>
            <pc:sldMk cId="1714787655" sldId="570"/>
            <ac:spMk id="4" creationId="{00000000-0000-0000-0000-000000000000}"/>
          </ac:spMkLst>
        </pc:spChg>
      </pc:sldChg>
      <pc:sldChg chg="modSp">
        <pc:chgData name="Linda Wan" userId="S::linda.wan@newham.gov.uk::59fa7a9d-926a-41ef-babf-3f665165059f" providerId="AD" clId="Web-{310C5F20-3F91-D752-E06F-2C97EC751D69}" dt="2025-06-05T09:21:19.379" v="57" actId="20577"/>
        <pc:sldMkLst>
          <pc:docMk/>
          <pc:sldMk cId="256025547" sldId="571"/>
        </pc:sldMkLst>
        <pc:spChg chg="mod">
          <ac:chgData name="Linda Wan" userId="S::linda.wan@newham.gov.uk::59fa7a9d-926a-41ef-babf-3f665165059f" providerId="AD" clId="Web-{310C5F20-3F91-D752-E06F-2C97EC751D69}" dt="2025-06-05T09:21:19.379" v="57" actId="20577"/>
          <ac:spMkLst>
            <pc:docMk/>
            <pc:sldMk cId="256025547" sldId="571"/>
            <ac:spMk id="4" creationId="{00000000-0000-0000-0000-000000000000}"/>
          </ac:spMkLst>
        </pc:spChg>
      </pc:sldChg>
      <pc:sldChg chg="modSp">
        <pc:chgData name="Linda Wan" userId="S::linda.wan@newham.gov.uk::59fa7a9d-926a-41ef-babf-3f665165059f" providerId="AD" clId="Web-{310C5F20-3F91-D752-E06F-2C97EC751D69}" dt="2025-06-05T09:21:39.537" v="60" actId="20577"/>
        <pc:sldMkLst>
          <pc:docMk/>
          <pc:sldMk cId="1822517751" sldId="572"/>
        </pc:sldMkLst>
        <pc:spChg chg="mod">
          <ac:chgData name="Linda Wan" userId="S::linda.wan@newham.gov.uk::59fa7a9d-926a-41ef-babf-3f665165059f" providerId="AD" clId="Web-{310C5F20-3F91-D752-E06F-2C97EC751D69}" dt="2025-06-05T09:21:39.537" v="60" actId="20577"/>
          <ac:spMkLst>
            <pc:docMk/>
            <pc:sldMk cId="1822517751" sldId="572"/>
            <ac:spMk id="4" creationId="{00000000-0000-0000-0000-000000000000}"/>
          </ac:spMkLst>
        </pc:spChg>
      </pc:sldChg>
      <pc:sldChg chg="modSp">
        <pc:chgData name="Linda Wan" userId="S::linda.wan@newham.gov.uk::59fa7a9d-926a-41ef-babf-3f665165059f" providerId="AD" clId="Web-{310C5F20-3F91-D752-E06F-2C97EC751D69}" dt="2025-06-05T09:18:25.852" v="29" actId="14100"/>
        <pc:sldMkLst>
          <pc:docMk/>
          <pc:sldMk cId="1891291856" sldId="574"/>
        </pc:sldMkLst>
        <pc:spChg chg="mod">
          <ac:chgData name="Linda Wan" userId="S::linda.wan@newham.gov.uk::59fa7a9d-926a-41ef-babf-3f665165059f" providerId="AD" clId="Web-{310C5F20-3F91-D752-E06F-2C97EC751D69}" dt="2025-06-05T09:18:25.852" v="29" actId="14100"/>
          <ac:spMkLst>
            <pc:docMk/>
            <pc:sldMk cId="1891291856" sldId="574"/>
            <ac:spMk id="4" creationId="{00000000-0000-0000-0000-000000000000}"/>
          </ac:spMkLst>
        </pc:spChg>
      </pc:sldChg>
      <pc:sldChg chg="modSp">
        <pc:chgData name="Linda Wan" userId="S::linda.wan@newham.gov.uk::59fa7a9d-926a-41ef-babf-3f665165059f" providerId="AD" clId="Web-{310C5F20-3F91-D752-E06F-2C97EC751D69}" dt="2025-06-05T09:20:23.641" v="46" actId="20577"/>
        <pc:sldMkLst>
          <pc:docMk/>
          <pc:sldMk cId="3695769176" sldId="575"/>
        </pc:sldMkLst>
        <pc:spChg chg="mod">
          <ac:chgData name="Linda Wan" userId="S::linda.wan@newham.gov.uk::59fa7a9d-926a-41ef-babf-3f665165059f" providerId="AD" clId="Web-{310C5F20-3F91-D752-E06F-2C97EC751D69}" dt="2025-06-05T09:20:23.641" v="46" actId="20577"/>
          <ac:spMkLst>
            <pc:docMk/>
            <pc:sldMk cId="3695769176" sldId="575"/>
            <ac:spMk id="3" creationId="{62775C8B-3DE2-8D6F-26DE-E50880171A6B}"/>
          </ac:spMkLst>
        </pc:spChg>
      </pc:sldChg>
      <pc:sldChg chg="delSp modSp">
        <pc:chgData name="Linda Wan" userId="S::linda.wan@newham.gov.uk::59fa7a9d-926a-41ef-babf-3f665165059f" providerId="AD" clId="Web-{310C5F20-3F91-D752-E06F-2C97EC751D69}" dt="2025-06-05T09:19:45.357" v="40"/>
        <pc:sldMkLst>
          <pc:docMk/>
          <pc:sldMk cId="2420241965" sldId="578"/>
        </pc:sldMkLst>
        <pc:spChg chg="mod">
          <ac:chgData name="Linda Wan" userId="S::linda.wan@newham.gov.uk::59fa7a9d-926a-41ef-babf-3f665165059f" providerId="AD" clId="Web-{310C5F20-3F91-D752-E06F-2C97EC751D69}" dt="2025-06-05T09:19:19.605" v="38" actId="14100"/>
          <ac:spMkLst>
            <pc:docMk/>
            <pc:sldMk cId="2420241965" sldId="578"/>
            <ac:spMk id="4" creationId="{00000000-0000-0000-0000-000000000000}"/>
          </ac:spMkLst>
        </pc:spChg>
        <pc:spChg chg="del">
          <ac:chgData name="Linda Wan" userId="S::linda.wan@newham.gov.uk::59fa7a9d-926a-41ef-babf-3f665165059f" providerId="AD" clId="Web-{310C5F20-3F91-D752-E06F-2C97EC751D69}" dt="2025-06-05T09:19:45.357" v="40"/>
          <ac:spMkLst>
            <pc:docMk/>
            <pc:sldMk cId="2420241965" sldId="578"/>
            <ac:spMk id="7" creationId="{7D69A475-EE39-6D54-AA75-2F1D7D836A40}"/>
          </ac:spMkLst>
        </pc:spChg>
        <pc:spChg chg="mod">
          <ac:chgData name="Linda Wan" userId="S::linda.wan@newham.gov.uk::59fa7a9d-926a-41ef-babf-3f665165059f" providerId="AD" clId="Web-{310C5F20-3F91-D752-E06F-2C97EC751D69}" dt="2025-06-05T09:19:12.152" v="36" actId="14100"/>
          <ac:spMkLst>
            <pc:docMk/>
            <pc:sldMk cId="2420241965" sldId="578"/>
            <ac:spMk id="9" creationId="{C1CBBD59-AB4E-9B57-3F02-B6233D0651FB}"/>
          </ac:spMkLst>
        </pc:spChg>
        <pc:picChg chg="mod">
          <ac:chgData name="Linda Wan" userId="S::linda.wan@newham.gov.uk::59fa7a9d-926a-41ef-babf-3f665165059f" providerId="AD" clId="Web-{310C5F20-3F91-D752-E06F-2C97EC751D69}" dt="2025-06-05T09:19:35.450" v="39" actId="14100"/>
          <ac:picMkLst>
            <pc:docMk/>
            <pc:sldMk cId="2420241965" sldId="578"/>
            <ac:picMk id="6" creationId="{5A17E46B-D8B7-0AB3-8EC0-2FDAC37F2E5B}"/>
          </ac:picMkLst>
        </pc:picChg>
      </pc:sldChg>
      <pc:sldChg chg="modSp ord">
        <pc:chgData name="Linda Wan" userId="S::linda.wan@newham.gov.uk::59fa7a9d-926a-41ef-babf-3f665165059f" providerId="AD" clId="Web-{310C5F20-3F91-D752-E06F-2C97EC751D69}" dt="2025-06-05T09:17:27.692" v="22" actId="20577"/>
        <pc:sldMkLst>
          <pc:docMk/>
          <pc:sldMk cId="1046602287" sldId="581"/>
        </pc:sldMkLst>
        <pc:spChg chg="mod">
          <ac:chgData name="Linda Wan" userId="S::linda.wan@newham.gov.uk::59fa7a9d-926a-41ef-babf-3f665165059f" providerId="AD" clId="Web-{310C5F20-3F91-D752-E06F-2C97EC751D69}" dt="2025-06-05T09:17:27.692" v="22" actId="20577"/>
          <ac:spMkLst>
            <pc:docMk/>
            <pc:sldMk cId="1046602287" sldId="581"/>
            <ac:spMk id="4" creationId="{D226B4C4-17C1-FCA6-4BC1-5779DCADCCD3}"/>
          </ac:spMkLst>
        </pc:spChg>
      </pc:sldChg>
      <pc:sldChg chg="modSp ord">
        <pc:chgData name="Linda Wan" userId="S::linda.wan@newham.gov.uk::59fa7a9d-926a-41ef-babf-3f665165059f" providerId="AD" clId="Web-{310C5F20-3F91-D752-E06F-2C97EC751D69}" dt="2025-06-05T09:18:05.897" v="25" actId="20577"/>
        <pc:sldMkLst>
          <pc:docMk/>
          <pc:sldMk cId="788166030" sldId="582"/>
        </pc:sldMkLst>
        <pc:spChg chg="mod">
          <ac:chgData name="Linda Wan" userId="S::linda.wan@newham.gov.uk::59fa7a9d-926a-41ef-babf-3f665165059f" providerId="AD" clId="Web-{310C5F20-3F91-D752-E06F-2C97EC751D69}" dt="2025-06-05T09:18:05.897" v="25" actId="20577"/>
          <ac:spMkLst>
            <pc:docMk/>
            <pc:sldMk cId="788166030" sldId="582"/>
            <ac:spMk id="4" creationId="{ABB90DC7-F70E-4521-E123-7D51AFC9EE1A}"/>
          </ac:spMkLst>
        </pc:spChg>
      </pc:sldChg>
      <pc:sldChg chg="addSp delSp modSp add del ord replId">
        <pc:chgData name="Linda Wan" userId="S::linda.wan@newham.gov.uk::59fa7a9d-926a-41ef-babf-3f665165059f" providerId="AD" clId="Web-{310C5F20-3F91-D752-E06F-2C97EC751D69}" dt="2025-06-05T10:33:08.409" v="235"/>
        <pc:sldMkLst>
          <pc:docMk/>
          <pc:sldMk cId="789570874" sldId="583"/>
        </pc:sldMkLst>
        <pc:spChg chg="mod">
          <ac:chgData name="Linda Wan" userId="S::linda.wan@newham.gov.uk::59fa7a9d-926a-41ef-babf-3f665165059f" providerId="AD" clId="Web-{310C5F20-3F91-D752-E06F-2C97EC751D69}" dt="2025-06-05T09:15:23.621" v="14" actId="20577"/>
          <ac:spMkLst>
            <pc:docMk/>
            <pc:sldMk cId="789570874" sldId="583"/>
            <ac:spMk id="2" creationId="{53AFAA39-8A66-6799-80E2-F88FD063C1EC}"/>
          </ac:spMkLst>
        </pc:spChg>
        <pc:spChg chg="add del">
          <ac:chgData name="Linda Wan" userId="S::linda.wan@newham.gov.uk::59fa7a9d-926a-41ef-babf-3f665165059f" providerId="AD" clId="Web-{310C5F20-3F91-D752-E06F-2C97EC751D69}" dt="2025-06-05T09:22:15.758" v="62"/>
          <ac:spMkLst>
            <pc:docMk/>
            <pc:sldMk cId="789570874" sldId="583"/>
            <ac:spMk id="3" creationId="{3C7C7D53-7E2C-00C2-58C4-6BDF5E374656}"/>
          </ac:spMkLst>
        </pc:spChg>
        <pc:spChg chg="mod">
          <ac:chgData name="Linda Wan" userId="S::linda.wan@newham.gov.uk::59fa7a9d-926a-41ef-babf-3f665165059f" providerId="AD" clId="Web-{310C5F20-3F91-D752-E06F-2C97EC751D69}" dt="2025-06-05T09:22:28.665" v="64" actId="20577"/>
          <ac:spMkLst>
            <pc:docMk/>
            <pc:sldMk cId="789570874" sldId="583"/>
            <ac:spMk id="4" creationId="{6381001C-1A4D-C2AD-9A0D-E55A73AE97E9}"/>
          </ac:spMkLst>
        </pc:spChg>
      </pc:sldChg>
    </pc:docChg>
  </pc:docChgLst>
  <pc:docChgLst>
    <pc:chgData name="Linda Wan" userId="S::linda.wan@newham.gov.uk::59fa7a9d-926a-41ef-babf-3f665165059f" providerId="AD" clId="Web-{EF93980D-F732-A291-1E1B-723E91A398C8}"/>
    <pc:docChg chg="modSld sldOrd">
      <pc:chgData name="Linda Wan" userId="S::linda.wan@newham.gov.uk::59fa7a9d-926a-41ef-babf-3f665165059f" providerId="AD" clId="Web-{EF93980D-F732-A291-1E1B-723E91A398C8}" dt="2025-05-19T20:34:27.280" v="561" actId="20577"/>
      <pc:docMkLst>
        <pc:docMk/>
      </pc:docMkLst>
      <pc:sldChg chg="modSp">
        <pc:chgData name="Linda Wan" userId="S::linda.wan@newham.gov.uk::59fa7a9d-926a-41ef-babf-3f665165059f" providerId="AD" clId="Web-{EF93980D-F732-A291-1E1B-723E91A398C8}" dt="2025-05-19T16:32:05.236" v="345" actId="20577"/>
        <pc:sldMkLst>
          <pc:docMk/>
          <pc:sldMk cId="1970846888" sldId="547"/>
        </pc:sldMkLst>
        <pc:spChg chg="mod">
          <ac:chgData name="Linda Wan" userId="S::linda.wan@newham.gov.uk::59fa7a9d-926a-41ef-babf-3f665165059f" providerId="AD" clId="Web-{EF93980D-F732-A291-1E1B-723E91A398C8}" dt="2025-05-19T16:32:05.236" v="345" actId="20577"/>
          <ac:spMkLst>
            <pc:docMk/>
            <pc:sldMk cId="1970846888" sldId="547"/>
            <ac:spMk id="2" creationId="{9D2352E6-918F-6FA0-D4F6-693CED2CE4BE}"/>
          </ac:spMkLst>
        </pc:spChg>
      </pc:sldChg>
      <pc:sldChg chg="modSp">
        <pc:chgData name="Linda Wan" userId="S::linda.wan@newham.gov.uk::59fa7a9d-926a-41ef-babf-3f665165059f" providerId="AD" clId="Web-{EF93980D-F732-A291-1E1B-723E91A398C8}" dt="2025-05-19T16:23:55.374" v="240" actId="20577"/>
        <pc:sldMkLst>
          <pc:docMk/>
          <pc:sldMk cId="1360211076" sldId="548"/>
        </pc:sldMkLst>
        <pc:spChg chg="mod">
          <ac:chgData name="Linda Wan" userId="S::linda.wan@newham.gov.uk::59fa7a9d-926a-41ef-babf-3f665165059f" providerId="AD" clId="Web-{EF93980D-F732-A291-1E1B-723E91A398C8}" dt="2025-05-19T16:23:55.374" v="240" actId="20577"/>
          <ac:spMkLst>
            <pc:docMk/>
            <pc:sldMk cId="1360211076" sldId="548"/>
            <ac:spMk id="2" creationId="{6F8F3EC6-3D0D-C8CE-5B8A-ACDA95308E9E}"/>
          </ac:spMkLst>
        </pc:spChg>
      </pc:sldChg>
      <pc:sldChg chg="modSp">
        <pc:chgData name="Linda Wan" userId="S::linda.wan@newham.gov.uk::59fa7a9d-926a-41ef-babf-3f665165059f" providerId="AD" clId="Web-{EF93980D-F732-A291-1E1B-723E91A398C8}" dt="2025-05-19T16:32:29.487" v="348" actId="20577"/>
        <pc:sldMkLst>
          <pc:docMk/>
          <pc:sldMk cId="4130895678" sldId="549"/>
        </pc:sldMkLst>
        <pc:spChg chg="mod">
          <ac:chgData name="Linda Wan" userId="S::linda.wan@newham.gov.uk::59fa7a9d-926a-41ef-babf-3f665165059f" providerId="AD" clId="Web-{EF93980D-F732-A291-1E1B-723E91A398C8}" dt="2025-05-19T16:32:29.487" v="348" actId="20577"/>
          <ac:spMkLst>
            <pc:docMk/>
            <pc:sldMk cId="4130895678" sldId="549"/>
            <ac:spMk id="2" creationId="{CD10BA69-067C-0F42-0C05-68759D34ADAF}"/>
          </ac:spMkLst>
        </pc:spChg>
      </pc:sldChg>
      <pc:sldChg chg="modSp">
        <pc:chgData name="Linda Wan" userId="S::linda.wan@newham.gov.uk::59fa7a9d-926a-41ef-babf-3f665165059f" providerId="AD" clId="Web-{EF93980D-F732-A291-1E1B-723E91A398C8}" dt="2025-05-19T16:26:46.974" v="299" actId="20577"/>
        <pc:sldMkLst>
          <pc:docMk/>
          <pc:sldMk cId="2136270031" sldId="550"/>
        </pc:sldMkLst>
        <pc:spChg chg="mod">
          <ac:chgData name="Linda Wan" userId="S::linda.wan@newham.gov.uk::59fa7a9d-926a-41ef-babf-3f665165059f" providerId="AD" clId="Web-{EF93980D-F732-A291-1E1B-723E91A398C8}" dt="2025-05-19T16:26:46.974" v="299" actId="20577"/>
          <ac:spMkLst>
            <pc:docMk/>
            <pc:sldMk cId="2136270031" sldId="550"/>
            <ac:spMk id="2" creationId="{9E4D87D3-FB67-A4AD-6085-EFD314FAB621}"/>
          </ac:spMkLst>
        </pc:spChg>
      </pc:sldChg>
      <pc:sldChg chg="modSp">
        <pc:chgData name="Linda Wan" userId="S::linda.wan@newham.gov.uk::59fa7a9d-926a-41ef-babf-3f665165059f" providerId="AD" clId="Web-{EF93980D-F732-A291-1E1B-723E91A398C8}" dt="2025-05-19T16:23:15.294" v="237" actId="20577"/>
        <pc:sldMkLst>
          <pc:docMk/>
          <pc:sldMk cId="820528350" sldId="551"/>
        </pc:sldMkLst>
        <pc:spChg chg="mod">
          <ac:chgData name="Linda Wan" userId="S::linda.wan@newham.gov.uk::59fa7a9d-926a-41ef-babf-3f665165059f" providerId="AD" clId="Web-{EF93980D-F732-A291-1E1B-723E91A398C8}" dt="2025-05-19T16:23:15.294" v="237" actId="20577"/>
          <ac:spMkLst>
            <pc:docMk/>
            <pc:sldMk cId="820528350" sldId="551"/>
            <ac:spMk id="2" creationId="{C7029AB8-B7BF-B9D8-7E6F-95722CDFD9A7}"/>
          </ac:spMkLst>
        </pc:spChg>
      </pc:sldChg>
      <pc:sldChg chg="modSp">
        <pc:chgData name="Linda Wan" userId="S::linda.wan@newham.gov.uk::59fa7a9d-926a-41ef-babf-3f665165059f" providerId="AD" clId="Web-{EF93980D-F732-A291-1E1B-723E91A398C8}" dt="2025-05-19T16:20:44.476" v="174" actId="20577"/>
        <pc:sldMkLst>
          <pc:docMk/>
          <pc:sldMk cId="3857973680" sldId="553"/>
        </pc:sldMkLst>
        <pc:spChg chg="mod">
          <ac:chgData name="Linda Wan" userId="S::linda.wan@newham.gov.uk::59fa7a9d-926a-41ef-babf-3f665165059f" providerId="AD" clId="Web-{EF93980D-F732-A291-1E1B-723E91A398C8}" dt="2025-05-19T16:20:44.476" v="174" actId="20577"/>
          <ac:spMkLst>
            <pc:docMk/>
            <pc:sldMk cId="3857973680" sldId="553"/>
            <ac:spMk id="4" creationId="{00000000-0000-0000-0000-000000000000}"/>
          </ac:spMkLst>
        </pc:spChg>
      </pc:sldChg>
      <pc:sldChg chg="addSp delSp modSp">
        <pc:chgData name="Linda Wan" userId="S::linda.wan@newham.gov.uk::59fa7a9d-926a-41ef-babf-3f665165059f" providerId="AD" clId="Web-{EF93980D-F732-A291-1E1B-723E91A398C8}" dt="2025-05-19T18:57:02.390" v="557"/>
        <pc:sldMkLst>
          <pc:docMk/>
          <pc:sldMk cId="2154579368" sldId="554"/>
        </pc:sldMkLst>
        <pc:spChg chg="mod">
          <ac:chgData name="Linda Wan" userId="S::linda.wan@newham.gov.uk::59fa7a9d-926a-41ef-babf-3f665165059f" providerId="AD" clId="Web-{EF93980D-F732-A291-1E1B-723E91A398C8}" dt="2025-05-19T18:56:44.421" v="555" actId="14100"/>
          <ac:spMkLst>
            <pc:docMk/>
            <pc:sldMk cId="2154579368" sldId="554"/>
            <ac:spMk id="4" creationId="{00000000-0000-0000-0000-000000000000}"/>
          </ac:spMkLst>
        </pc:spChg>
        <pc:spChg chg="mod">
          <ac:chgData name="Linda Wan" userId="S::linda.wan@newham.gov.uk::59fa7a9d-926a-41ef-babf-3f665165059f" providerId="AD" clId="Web-{EF93980D-F732-A291-1E1B-723E91A398C8}" dt="2025-05-19T17:33:36.705" v="546" actId="14100"/>
          <ac:spMkLst>
            <pc:docMk/>
            <pc:sldMk cId="2154579368" sldId="554"/>
            <ac:spMk id="6" creationId="{00000000-0000-0000-0000-000000000000}"/>
          </ac:spMkLst>
        </pc:spChg>
        <pc:graphicFrameChg chg="modGraphic">
          <ac:chgData name="Linda Wan" userId="S::linda.wan@newham.gov.uk::59fa7a9d-926a-41ef-babf-3f665165059f" providerId="AD" clId="Web-{EF93980D-F732-A291-1E1B-723E91A398C8}" dt="2025-05-19T18:57:02.390" v="557"/>
          <ac:graphicFrameMkLst>
            <pc:docMk/>
            <pc:sldMk cId="2154579368" sldId="554"/>
            <ac:graphicFrameMk id="3" creationId="{00000000-0000-0000-0000-000000000000}"/>
          </ac:graphicFrameMkLst>
        </pc:graphicFrameChg>
        <pc:picChg chg="add mod">
          <ac:chgData name="Linda Wan" userId="S::linda.wan@newham.gov.uk::59fa7a9d-926a-41ef-babf-3f665165059f" providerId="AD" clId="Web-{EF93980D-F732-A291-1E1B-723E91A398C8}" dt="2025-05-19T17:33:49.268" v="547" actId="14100"/>
          <ac:picMkLst>
            <pc:docMk/>
            <pc:sldMk cId="2154579368" sldId="554"/>
            <ac:picMk id="8" creationId="{9CE50674-52DD-0165-2BF9-BC23570E5D6B}"/>
          </ac:picMkLst>
        </pc:picChg>
        <pc:inkChg chg="del mod">
          <ac:chgData name="Linda Wan" userId="S::linda.wan@newham.gov.uk::59fa7a9d-926a-41ef-babf-3f665165059f" providerId="AD" clId="Web-{EF93980D-F732-A291-1E1B-723E91A398C8}" dt="2025-05-19T17:35:09.833" v="548"/>
          <ac:inkMkLst>
            <pc:docMk/>
            <pc:sldMk cId="2154579368" sldId="554"/>
            <ac:inkMk id="5" creationId="{00000000-0000-0000-0000-000000000000}"/>
          </ac:inkMkLst>
        </pc:inkChg>
      </pc:sldChg>
      <pc:sldChg chg="modSp">
        <pc:chgData name="Linda Wan" userId="S::linda.wan@newham.gov.uk::59fa7a9d-926a-41ef-babf-3f665165059f" providerId="AD" clId="Web-{EF93980D-F732-A291-1E1B-723E91A398C8}" dt="2025-05-19T16:26:31.348" v="296" actId="20577"/>
        <pc:sldMkLst>
          <pc:docMk/>
          <pc:sldMk cId="1362829039" sldId="558"/>
        </pc:sldMkLst>
        <pc:spChg chg="mod">
          <ac:chgData name="Linda Wan" userId="S::linda.wan@newham.gov.uk::59fa7a9d-926a-41ef-babf-3f665165059f" providerId="AD" clId="Web-{EF93980D-F732-A291-1E1B-723E91A398C8}" dt="2025-05-19T16:26:31.348" v="296" actId="20577"/>
          <ac:spMkLst>
            <pc:docMk/>
            <pc:sldMk cId="1362829039" sldId="558"/>
            <ac:spMk id="4" creationId="{00000000-0000-0000-0000-000000000000}"/>
          </ac:spMkLst>
        </pc:spChg>
      </pc:sldChg>
      <pc:sldChg chg="modSp">
        <pc:chgData name="Linda Wan" userId="S::linda.wan@newham.gov.uk::59fa7a9d-926a-41ef-babf-3f665165059f" providerId="AD" clId="Web-{EF93980D-F732-A291-1E1B-723E91A398C8}" dt="2025-05-19T16:25:49.737" v="290" actId="20577"/>
        <pc:sldMkLst>
          <pc:docMk/>
          <pc:sldMk cId="1530261980" sldId="559"/>
        </pc:sldMkLst>
        <pc:spChg chg="mod">
          <ac:chgData name="Linda Wan" userId="S::linda.wan@newham.gov.uk::59fa7a9d-926a-41ef-babf-3f665165059f" providerId="AD" clId="Web-{EF93980D-F732-A291-1E1B-723E91A398C8}" dt="2025-05-19T16:25:49.737" v="290" actId="20577"/>
          <ac:spMkLst>
            <pc:docMk/>
            <pc:sldMk cId="1530261980" sldId="559"/>
            <ac:spMk id="4" creationId="{00000000-0000-0000-0000-000000000000}"/>
          </ac:spMkLst>
        </pc:spChg>
      </pc:sldChg>
      <pc:sldChg chg="modSp">
        <pc:chgData name="Linda Wan" userId="S::linda.wan@newham.gov.uk::59fa7a9d-926a-41ef-babf-3f665165059f" providerId="AD" clId="Web-{EF93980D-F732-A291-1E1B-723E91A398C8}" dt="2025-05-19T16:28:11.540" v="327" actId="20577"/>
        <pc:sldMkLst>
          <pc:docMk/>
          <pc:sldMk cId="3582358496" sldId="561"/>
        </pc:sldMkLst>
        <pc:spChg chg="mod">
          <ac:chgData name="Linda Wan" userId="S::linda.wan@newham.gov.uk::59fa7a9d-926a-41ef-babf-3f665165059f" providerId="AD" clId="Web-{EF93980D-F732-A291-1E1B-723E91A398C8}" dt="2025-05-19T16:28:11.540" v="327" actId="20577"/>
          <ac:spMkLst>
            <pc:docMk/>
            <pc:sldMk cId="3582358496" sldId="561"/>
            <ac:spMk id="4" creationId="{00000000-0000-0000-0000-000000000000}"/>
          </ac:spMkLst>
        </pc:spChg>
      </pc:sldChg>
      <pc:sldChg chg="modSp">
        <pc:chgData name="Linda Wan" userId="S::linda.wan@newham.gov.uk::59fa7a9d-926a-41ef-babf-3f665165059f" providerId="AD" clId="Web-{EF93980D-F732-A291-1E1B-723E91A398C8}" dt="2025-05-19T16:28:48.307" v="339" actId="20577"/>
        <pc:sldMkLst>
          <pc:docMk/>
          <pc:sldMk cId="2442005046" sldId="562"/>
        </pc:sldMkLst>
        <pc:spChg chg="mod">
          <ac:chgData name="Linda Wan" userId="S::linda.wan@newham.gov.uk::59fa7a9d-926a-41ef-babf-3f665165059f" providerId="AD" clId="Web-{EF93980D-F732-A291-1E1B-723E91A398C8}" dt="2025-05-19T16:28:48.307" v="339" actId="20577"/>
          <ac:spMkLst>
            <pc:docMk/>
            <pc:sldMk cId="2442005046" sldId="562"/>
            <ac:spMk id="4" creationId="{00000000-0000-0000-0000-000000000000}"/>
          </ac:spMkLst>
        </pc:spChg>
      </pc:sldChg>
      <pc:sldChg chg="modSp">
        <pc:chgData name="Linda Wan" userId="S::linda.wan@newham.gov.uk::59fa7a9d-926a-41ef-babf-3f665165059f" providerId="AD" clId="Web-{EF93980D-F732-A291-1E1B-723E91A398C8}" dt="2025-05-19T16:32:01.330" v="343" actId="20577"/>
        <pc:sldMkLst>
          <pc:docMk/>
          <pc:sldMk cId="1281459090" sldId="563"/>
        </pc:sldMkLst>
        <pc:spChg chg="mod">
          <ac:chgData name="Linda Wan" userId="S::linda.wan@newham.gov.uk::59fa7a9d-926a-41ef-babf-3f665165059f" providerId="AD" clId="Web-{EF93980D-F732-A291-1E1B-723E91A398C8}" dt="2025-05-19T16:32:01.330" v="343" actId="20577"/>
          <ac:spMkLst>
            <pc:docMk/>
            <pc:sldMk cId="1281459090" sldId="563"/>
            <ac:spMk id="4" creationId="{00000000-0000-0000-0000-000000000000}"/>
          </ac:spMkLst>
        </pc:spChg>
      </pc:sldChg>
      <pc:sldChg chg="modSp">
        <pc:chgData name="Linda Wan" userId="S::linda.wan@newham.gov.uk::59fa7a9d-926a-41ef-babf-3f665165059f" providerId="AD" clId="Web-{EF93980D-F732-A291-1E1B-723E91A398C8}" dt="2025-05-19T16:35:38.635" v="350" actId="20577"/>
        <pc:sldMkLst>
          <pc:docMk/>
          <pc:sldMk cId="1714787655" sldId="570"/>
        </pc:sldMkLst>
        <pc:spChg chg="mod">
          <ac:chgData name="Linda Wan" userId="S::linda.wan@newham.gov.uk::59fa7a9d-926a-41ef-babf-3f665165059f" providerId="AD" clId="Web-{EF93980D-F732-A291-1E1B-723E91A398C8}" dt="2025-05-19T16:35:38.635" v="350" actId="20577"/>
          <ac:spMkLst>
            <pc:docMk/>
            <pc:sldMk cId="1714787655" sldId="570"/>
            <ac:spMk id="4" creationId="{00000000-0000-0000-0000-000000000000}"/>
          </ac:spMkLst>
        </pc:spChg>
      </pc:sldChg>
      <pc:sldChg chg="modSp">
        <pc:chgData name="Linda Wan" userId="S::linda.wan@newham.gov.uk::59fa7a9d-926a-41ef-babf-3f665165059f" providerId="AD" clId="Web-{EF93980D-F732-A291-1E1B-723E91A398C8}" dt="2025-05-19T20:34:27.280" v="561" actId="20577"/>
        <pc:sldMkLst>
          <pc:docMk/>
          <pc:sldMk cId="256025547" sldId="571"/>
        </pc:sldMkLst>
        <pc:spChg chg="mod">
          <ac:chgData name="Linda Wan" userId="S::linda.wan@newham.gov.uk::59fa7a9d-926a-41ef-babf-3f665165059f" providerId="AD" clId="Web-{EF93980D-F732-A291-1E1B-723E91A398C8}" dt="2025-05-19T20:34:27.280" v="561" actId="20577"/>
          <ac:spMkLst>
            <pc:docMk/>
            <pc:sldMk cId="256025547" sldId="571"/>
            <ac:spMk id="4" creationId="{00000000-0000-0000-0000-000000000000}"/>
          </ac:spMkLst>
        </pc:spChg>
      </pc:sldChg>
      <pc:sldChg chg="modSp">
        <pc:chgData name="Linda Wan" userId="S::linda.wan@newham.gov.uk::59fa7a9d-926a-41ef-babf-3f665165059f" providerId="AD" clId="Web-{EF93980D-F732-A291-1E1B-723E91A398C8}" dt="2025-05-19T20:34:23.796" v="559" actId="20577"/>
        <pc:sldMkLst>
          <pc:docMk/>
          <pc:sldMk cId="1822517751" sldId="572"/>
        </pc:sldMkLst>
        <pc:spChg chg="mod">
          <ac:chgData name="Linda Wan" userId="S::linda.wan@newham.gov.uk::59fa7a9d-926a-41ef-babf-3f665165059f" providerId="AD" clId="Web-{EF93980D-F732-A291-1E1B-723E91A398C8}" dt="2025-05-19T20:34:23.796" v="559" actId="20577"/>
          <ac:spMkLst>
            <pc:docMk/>
            <pc:sldMk cId="1822517751" sldId="572"/>
            <ac:spMk id="4" creationId="{00000000-0000-0000-0000-000000000000}"/>
          </ac:spMkLst>
        </pc:spChg>
      </pc:sldChg>
      <pc:sldChg chg="modSp">
        <pc:chgData name="Linda Wan" userId="S::linda.wan@newham.gov.uk::59fa7a9d-926a-41ef-babf-3f665165059f" providerId="AD" clId="Web-{EF93980D-F732-A291-1E1B-723E91A398C8}" dt="2025-05-19T16:37:15.107" v="383" actId="20577"/>
        <pc:sldMkLst>
          <pc:docMk/>
          <pc:sldMk cId="3695769176" sldId="575"/>
        </pc:sldMkLst>
        <pc:spChg chg="mod">
          <ac:chgData name="Linda Wan" userId="S::linda.wan@newham.gov.uk::59fa7a9d-926a-41ef-babf-3f665165059f" providerId="AD" clId="Web-{EF93980D-F732-A291-1E1B-723E91A398C8}" dt="2025-05-19T16:37:15.107" v="383" actId="20577"/>
          <ac:spMkLst>
            <pc:docMk/>
            <pc:sldMk cId="3695769176" sldId="575"/>
            <ac:spMk id="4" creationId="{00000000-0000-0000-0000-000000000000}"/>
          </ac:spMkLst>
        </pc:spChg>
      </pc:sldChg>
      <pc:sldChg chg="ord">
        <pc:chgData name="Linda Wan" userId="S::linda.wan@newham.gov.uk::59fa7a9d-926a-41ef-babf-3f665165059f" providerId="AD" clId="Web-{EF93980D-F732-A291-1E1B-723E91A398C8}" dt="2025-05-19T16:14:35.040" v="32"/>
        <pc:sldMkLst>
          <pc:docMk/>
          <pc:sldMk cId="2320347432" sldId="579"/>
        </pc:sldMkLst>
      </pc:sldChg>
      <pc:sldChg chg="modSp">
        <pc:chgData name="Linda Wan" userId="S::linda.wan@newham.gov.uk::59fa7a9d-926a-41ef-babf-3f665165059f" providerId="AD" clId="Web-{EF93980D-F732-A291-1E1B-723E91A398C8}" dt="2025-05-19T16:14:52.853" v="57" actId="20577"/>
        <pc:sldMkLst>
          <pc:docMk/>
          <pc:sldMk cId="984167437" sldId="581"/>
        </pc:sldMkLst>
        <pc:spChg chg="mod">
          <ac:chgData name="Linda Wan" userId="S::linda.wan@newham.gov.uk::59fa7a9d-926a-41ef-babf-3f665165059f" providerId="AD" clId="Web-{EF93980D-F732-A291-1E1B-723E91A398C8}" dt="2025-05-19T16:14:52.853" v="57" actId="20577"/>
          <ac:spMkLst>
            <pc:docMk/>
            <pc:sldMk cId="984167437" sldId="581"/>
            <ac:spMk id="4" creationId="{00000000-0000-0000-0000-000000000000}"/>
          </ac:spMkLst>
        </pc:spChg>
      </pc:sldChg>
    </pc:docChg>
  </pc:docChgLst>
  <pc:docChgLst>
    <pc:chgData name="Lydia Drummond" userId="S::lydia.drummond@newham.gov.uk::5da7301a-acad-4a09-a083-854823abb836" providerId="AD" clId="Web-{1CE8AABB-E8BC-BE53-CF28-5F13154391E1}"/>
    <pc:docChg chg="modSld">
      <pc:chgData name="Lydia Drummond" userId="S::lydia.drummond@newham.gov.uk::5da7301a-acad-4a09-a083-854823abb836" providerId="AD" clId="Web-{1CE8AABB-E8BC-BE53-CF28-5F13154391E1}" dt="2025-06-16T14:05:46.559" v="12" actId="20577"/>
      <pc:docMkLst>
        <pc:docMk/>
      </pc:docMkLst>
      <pc:sldChg chg="modSp">
        <pc:chgData name="Lydia Drummond" userId="S::lydia.drummond@newham.gov.uk::5da7301a-acad-4a09-a083-854823abb836" providerId="AD" clId="Web-{1CE8AABB-E8BC-BE53-CF28-5F13154391E1}" dt="2025-06-16T14:05:36.778" v="6" actId="20577"/>
        <pc:sldMkLst>
          <pc:docMk/>
          <pc:sldMk cId="1907077404" sldId="567"/>
        </pc:sldMkLst>
        <pc:spChg chg="mod">
          <ac:chgData name="Lydia Drummond" userId="S::lydia.drummond@newham.gov.uk::5da7301a-acad-4a09-a083-854823abb836" providerId="AD" clId="Web-{1CE8AABB-E8BC-BE53-CF28-5F13154391E1}" dt="2025-06-16T14:05:36.778" v="6" actId="20577"/>
          <ac:spMkLst>
            <pc:docMk/>
            <pc:sldMk cId="1907077404" sldId="567"/>
            <ac:spMk id="4" creationId="{00000000-0000-0000-0000-000000000000}"/>
          </ac:spMkLst>
        </pc:spChg>
      </pc:sldChg>
      <pc:sldChg chg="modSp">
        <pc:chgData name="Lydia Drummond" userId="S::lydia.drummond@newham.gov.uk::5da7301a-acad-4a09-a083-854823abb836" providerId="AD" clId="Web-{1CE8AABB-E8BC-BE53-CF28-5F13154391E1}" dt="2025-06-16T14:05:46.559" v="12" actId="20577"/>
        <pc:sldMkLst>
          <pc:docMk/>
          <pc:sldMk cId="464964442" sldId="568"/>
        </pc:sldMkLst>
        <pc:spChg chg="mod">
          <ac:chgData name="Lydia Drummond" userId="S::lydia.drummond@newham.gov.uk::5da7301a-acad-4a09-a083-854823abb836" providerId="AD" clId="Web-{1CE8AABB-E8BC-BE53-CF28-5F13154391E1}" dt="2025-06-16T14:05:46.559" v="12" actId="20577"/>
          <ac:spMkLst>
            <pc:docMk/>
            <pc:sldMk cId="464964442" sldId="568"/>
            <ac:spMk id="4" creationId="{00000000-0000-0000-0000-000000000000}"/>
          </ac:spMkLst>
        </pc:spChg>
      </pc:sldChg>
    </pc:docChg>
  </pc:docChgLst>
  <pc:docChgLst>
    <pc:chgData name="Linda Wan" userId="S::linda.wan@newham.gov.uk::59fa7a9d-926a-41ef-babf-3f665165059f" providerId="AD" clId="Web-{3796CB28-1A43-3557-7CA2-A47F9301B5D3}"/>
    <pc:docChg chg="addSld modSld">
      <pc:chgData name="Linda Wan" userId="S::linda.wan@newham.gov.uk::59fa7a9d-926a-41ef-babf-3f665165059f" providerId="AD" clId="Web-{3796CB28-1A43-3557-7CA2-A47F9301B5D3}" dt="2025-05-22T18:39:59.923" v="2616" actId="20577"/>
      <pc:docMkLst>
        <pc:docMk/>
      </pc:docMkLst>
      <pc:sldChg chg="modSp">
        <pc:chgData name="Linda Wan" userId="S::linda.wan@newham.gov.uk::59fa7a9d-926a-41ef-babf-3f665165059f" providerId="AD" clId="Web-{3796CB28-1A43-3557-7CA2-A47F9301B5D3}" dt="2025-05-22T16:47:34.882" v="1541" actId="20577"/>
        <pc:sldMkLst>
          <pc:docMk/>
          <pc:sldMk cId="1535690990" sldId="275"/>
        </pc:sldMkLst>
        <pc:spChg chg="mod">
          <ac:chgData name="Linda Wan" userId="S::linda.wan@newham.gov.uk::59fa7a9d-926a-41ef-babf-3f665165059f" providerId="AD" clId="Web-{3796CB28-1A43-3557-7CA2-A47F9301B5D3}" dt="2025-05-22T16:47:34.882" v="1541" actId="20577"/>
          <ac:spMkLst>
            <pc:docMk/>
            <pc:sldMk cId="1535690990" sldId="275"/>
            <ac:spMk id="4" creationId="{00000000-0000-0000-0000-000000000000}"/>
          </ac:spMkLst>
        </pc:spChg>
      </pc:sldChg>
      <pc:sldChg chg="modSp">
        <pc:chgData name="Linda Wan" userId="S::linda.wan@newham.gov.uk::59fa7a9d-926a-41ef-babf-3f665165059f" providerId="AD" clId="Web-{3796CB28-1A43-3557-7CA2-A47F9301B5D3}" dt="2025-05-22T16:30:20.653" v="1314" actId="20577"/>
        <pc:sldMkLst>
          <pc:docMk/>
          <pc:sldMk cId="3857973680" sldId="553"/>
        </pc:sldMkLst>
        <pc:spChg chg="mod">
          <ac:chgData name="Linda Wan" userId="S::linda.wan@newham.gov.uk::59fa7a9d-926a-41ef-babf-3f665165059f" providerId="AD" clId="Web-{3796CB28-1A43-3557-7CA2-A47F9301B5D3}" dt="2025-05-22T16:30:20.653" v="1314" actId="20577"/>
          <ac:spMkLst>
            <pc:docMk/>
            <pc:sldMk cId="3857973680" sldId="553"/>
            <ac:spMk id="4" creationId="{00000000-0000-0000-0000-000000000000}"/>
          </ac:spMkLst>
        </pc:spChg>
        <pc:graphicFrameChg chg="mod modGraphic">
          <ac:chgData name="Linda Wan" userId="S::linda.wan@newham.gov.uk::59fa7a9d-926a-41ef-babf-3f665165059f" providerId="AD" clId="Web-{3796CB28-1A43-3557-7CA2-A47F9301B5D3}" dt="2025-05-22T16:30:15.715" v="1312"/>
          <ac:graphicFrameMkLst>
            <pc:docMk/>
            <pc:sldMk cId="3857973680" sldId="553"/>
            <ac:graphicFrameMk id="11" creationId="{17AD5591-CBEA-21CF-F7D5-FB4DC7E4B78F}"/>
          </ac:graphicFrameMkLst>
        </pc:graphicFrameChg>
      </pc:sldChg>
      <pc:sldChg chg="modSp">
        <pc:chgData name="Linda Wan" userId="S::linda.wan@newham.gov.uk::59fa7a9d-926a-41ef-babf-3f665165059f" providerId="AD" clId="Web-{3796CB28-1A43-3557-7CA2-A47F9301B5D3}" dt="2025-05-22T16:00:40.192" v="885" actId="20577"/>
        <pc:sldMkLst>
          <pc:docMk/>
          <pc:sldMk cId="2154579368" sldId="554"/>
        </pc:sldMkLst>
        <pc:spChg chg="mod">
          <ac:chgData name="Linda Wan" userId="S::linda.wan@newham.gov.uk::59fa7a9d-926a-41ef-babf-3f665165059f" providerId="AD" clId="Web-{3796CB28-1A43-3557-7CA2-A47F9301B5D3}" dt="2025-05-22T16:00:40.192" v="885" actId="20577"/>
          <ac:spMkLst>
            <pc:docMk/>
            <pc:sldMk cId="2154579368" sldId="554"/>
            <ac:spMk id="4" creationId="{00000000-0000-0000-0000-000000000000}"/>
          </ac:spMkLst>
        </pc:spChg>
      </pc:sldChg>
      <pc:sldChg chg="modSp">
        <pc:chgData name="Linda Wan" userId="S::linda.wan@newham.gov.uk::59fa7a9d-926a-41ef-babf-3f665165059f" providerId="AD" clId="Web-{3796CB28-1A43-3557-7CA2-A47F9301B5D3}" dt="2025-05-22T16:04:04.856" v="966" actId="20577"/>
        <pc:sldMkLst>
          <pc:docMk/>
          <pc:sldMk cId="1362829039" sldId="558"/>
        </pc:sldMkLst>
        <pc:spChg chg="mod">
          <ac:chgData name="Linda Wan" userId="S::linda.wan@newham.gov.uk::59fa7a9d-926a-41ef-babf-3f665165059f" providerId="AD" clId="Web-{3796CB28-1A43-3557-7CA2-A47F9301B5D3}" dt="2025-05-22T16:04:04.856" v="966" actId="20577"/>
          <ac:spMkLst>
            <pc:docMk/>
            <pc:sldMk cId="1362829039" sldId="558"/>
            <ac:spMk id="4" creationId="{00000000-0000-0000-0000-000000000000}"/>
          </ac:spMkLst>
        </pc:spChg>
      </pc:sldChg>
      <pc:sldChg chg="modSp">
        <pc:chgData name="Linda Wan" userId="S::linda.wan@newham.gov.uk::59fa7a9d-926a-41ef-babf-3f665165059f" providerId="AD" clId="Web-{3796CB28-1A43-3557-7CA2-A47F9301B5D3}" dt="2025-05-22T16:48:20.243" v="1547" actId="20577"/>
        <pc:sldMkLst>
          <pc:docMk/>
          <pc:sldMk cId="1530261980" sldId="559"/>
        </pc:sldMkLst>
        <pc:spChg chg="mod">
          <ac:chgData name="Linda Wan" userId="S::linda.wan@newham.gov.uk::59fa7a9d-926a-41ef-babf-3f665165059f" providerId="AD" clId="Web-{3796CB28-1A43-3557-7CA2-A47F9301B5D3}" dt="2025-05-22T16:48:20.243" v="1547" actId="20577"/>
          <ac:spMkLst>
            <pc:docMk/>
            <pc:sldMk cId="1530261980" sldId="559"/>
            <ac:spMk id="4" creationId="{00000000-0000-0000-0000-000000000000}"/>
          </ac:spMkLst>
        </pc:spChg>
      </pc:sldChg>
      <pc:sldChg chg="addSp delSp modSp modNotes">
        <pc:chgData name="Linda Wan" userId="S::linda.wan@newham.gov.uk::59fa7a9d-926a-41ef-babf-3f665165059f" providerId="AD" clId="Web-{3796CB28-1A43-3557-7CA2-A47F9301B5D3}" dt="2025-05-22T17:49:17.244" v="2532"/>
        <pc:sldMkLst>
          <pc:docMk/>
          <pc:sldMk cId="2442005046" sldId="562"/>
        </pc:sldMkLst>
        <pc:spChg chg="mod">
          <ac:chgData name="Linda Wan" userId="S::linda.wan@newham.gov.uk::59fa7a9d-926a-41ef-babf-3f665165059f" providerId="AD" clId="Web-{3796CB28-1A43-3557-7CA2-A47F9301B5D3}" dt="2025-05-22T16:23:12.808" v="1211" actId="14100"/>
          <ac:spMkLst>
            <pc:docMk/>
            <pc:sldMk cId="2442005046" sldId="562"/>
            <ac:spMk id="4" creationId="{00000000-0000-0000-0000-000000000000}"/>
          </ac:spMkLst>
        </pc:spChg>
        <pc:graphicFrameChg chg="modGraphic">
          <ac:chgData name="Linda Wan" userId="S::linda.wan@newham.gov.uk::59fa7a9d-926a-41ef-babf-3f665165059f" providerId="AD" clId="Web-{3796CB28-1A43-3557-7CA2-A47F9301B5D3}" dt="2025-05-22T16:45:53.878" v="1452"/>
          <ac:graphicFrameMkLst>
            <pc:docMk/>
            <pc:sldMk cId="2442005046" sldId="562"/>
            <ac:graphicFrameMk id="3" creationId="{00000000-0000-0000-0000-000000000000}"/>
          </ac:graphicFrameMkLst>
        </pc:graphicFrameChg>
        <pc:graphicFrameChg chg="add del mod modGraphic">
          <ac:chgData name="Linda Wan" userId="S::linda.wan@newham.gov.uk::59fa7a9d-926a-41ef-babf-3f665165059f" providerId="AD" clId="Web-{3796CB28-1A43-3557-7CA2-A47F9301B5D3}" dt="2025-05-22T16:22:06.977" v="1074"/>
          <ac:graphicFrameMkLst>
            <pc:docMk/>
            <pc:sldMk cId="2442005046" sldId="562"/>
            <ac:graphicFrameMk id="7" creationId="{850CDA7D-0049-FC6A-7ED7-D9488C4CC87C}"/>
          </ac:graphicFrameMkLst>
        </pc:graphicFrameChg>
        <pc:graphicFrameChg chg="add del mod modGraphic">
          <ac:chgData name="Linda Wan" userId="S::linda.wan@newham.gov.uk::59fa7a9d-926a-41ef-babf-3f665165059f" providerId="AD" clId="Web-{3796CB28-1A43-3557-7CA2-A47F9301B5D3}" dt="2025-05-22T16:45:03.079" v="1316"/>
          <ac:graphicFrameMkLst>
            <pc:docMk/>
            <pc:sldMk cId="2442005046" sldId="562"/>
            <ac:graphicFrameMk id="9" creationId="{F67BCE09-B8AD-86E0-6109-109E09A18831}"/>
          </ac:graphicFrameMkLst>
        </pc:graphicFrameChg>
        <pc:graphicFrameChg chg="add mod modGraphic">
          <ac:chgData name="Linda Wan" userId="S::linda.wan@newham.gov.uk::59fa7a9d-926a-41ef-babf-3f665165059f" providerId="AD" clId="Web-{3796CB28-1A43-3557-7CA2-A47F9301B5D3}" dt="2025-05-22T17:49:17.244" v="2532"/>
          <ac:graphicFrameMkLst>
            <pc:docMk/>
            <pc:sldMk cId="2442005046" sldId="562"/>
            <ac:graphicFrameMk id="11" creationId="{587DA611-E39D-B018-1565-195A88801214}"/>
          </ac:graphicFrameMkLst>
        </pc:graphicFrameChg>
      </pc:sldChg>
      <pc:sldChg chg="addSp delSp modSp">
        <pc:chgData name="Linda Wan" userId="S::linda.wan@newham.gov.uk::59fa7a9d-926a-41ef-babf-3f665165059f" providerId="AD" clId="Web-{3796CB28-1A43-3557-7CA2-A47F9301B5D3}" dt="2025-05-22T17:24:13.417" v="1923" actId="20577"/>
        <pc:sldMkLst>
          <pc:docMk/>
          <pc:sldMk cId="256025547" sldId="571"/>
        </pc:sldMkLst>
        <pc:spChg chg="add del">
          <ac:chgData name="Linda Wan" userId="S::linda.wan@newham.gov.uk::59fa7a9d-926a-41ef-babf-3f665165059f" providerId="AD" clId="Web-{3796CB28-1A43-3557-7CA2-A47F9301B5D3}" dt="2025-05-22T17:23:11.618" v="1909"/>
          <ac:spMkLst>
            <pc:docMk/>
            <pc:sldMk cId="256025547" sldId="571"/>
            <ac:spMk id="3" creationId="{922030D7-A9F5-DE8E-E13C-93F26F280DDB}"/>
          </ac:spMkLst>
        </pc:spChg>
        <pc:spChg chg="mod">
          <ac:chgData name="Linda Wan" userId="S::linda.wan@newham.gov.uk::59fa7a9d-926a-41ef-babf-3f665165059f" providerId="AD" clId="Web-{3796CB28-1A43-3557-7CA2-A47F9301B5D3}" dt="2025-05-22T17:24:13.417" v="1923" actId="20577"/>
          <ac:spMkLst>
            <pc:docMk/>
            <pc:sldMk cId="256025547" sldId="571"/>
            <ac:spMk id="4" creationId="{00000000-0000-0000-0000-000000000000}"/>
          </ac:spMkLst>
        </pc:spChg>
      </pc:sldChg>
      <pc:sldChg chg="addSp modSp">
        <pc:chgData name="Linda Wan" userId="S::linda.wan@newham.gov.uk::59fa7a9d-926a-41ef-babf-3f665165059f" providerId="AD" clId="Web-{3796CB28-1A43-3557-7CA2-A47F9301B5D3}" dt="2025-05-22T17:35:11.678" v="2168" actId="20577"/>
        <pc:sldMkLst>
          <pc:docMk/>
          <pc:sldMk cId="1822517751" sldId="572"/>
        </pc:sldMkLst>
        <pc:spChg chg="mod">
          <ac:chgData name="Linda Wan" userId="S::linda.wan@newham.gov.uk::59fa7a9d-926a-41ef-babf-3f665165059f" providerId="AD" clId="Web-{3796CB28-1A43-3557-7CA2-A47F9301B5D3}" dt="2025-05-22T17:35:11.678" v="2168" actId="20577"/>
          <ac:spMkLst>
            <pc:docMk/>
            <pc:sldMk cId="1822517751" sldId="572"/>
            <ac:spMk id="4" creationId="{00000000-0000-0000-0000-000000000000}"/>
          </ac:spMkLst>
        </pc:spChg>
        <pc:picChg chg="add mod">
          <ac:chgData name="Linda Wan" userId="S::linda.wan@newham.gov.uk::59fa7a9d-926a-41ef-babf-3f665165059f" providerId="AD" clId="Web-{3796CB28-1A43-3557-7CA2-A47F9301B5D3}" dt="2025-05-22T17:31:35.966" v="2006" actId="1076"/>
          <ac:picMkLst>
            <pc:docMk/>
            <pc:sldMk cId="1822517751" sldId="572"/>
            <ac:picMk id="3" creationId="{3721238A-6CD9-95E1-7F16-827A796DAD45}"/>
          </ac:picMkLst>
        </pc:picChg>
        <pc:picChg chg="add mod">
          <ac:chgData name="Linda Wan" userId="S::linda.wan@newham.gov.uk::59fa7a9d-926a-41ef-babf-3f665165059f" providerId="AD" clId="Web-{3796CB28-1A43-3557-7CA2-A47F9301B5D3}" dt="2025-05-22T17:31:35.966" v="2007" actId="1076"/>
          <ac:picMkLst>
            <pc:docMk/>
            <pc:sldMk cId="1822517751" sldId="572"/>
            <ac:picMk id="5" creationId="{C8969350-62F3-2D86-32C2-4C12B470195B}"/>
          </ac:picMkLst>
        </pc:picChg>
      </pc:sldChg>
      <pc:sldChg chg="modSp">
        <pc:chgData name="Linda Wan" userId="S::linda.wan@newham.gov.uk::59fa7a9d-926a-41ef-babf-3f665165059f" providerId="AD" clId="Web-{3796CB28-1A43-3557-7CA2-A47F9301B5D3}" dt="2025-05-22T18:39:59.923" v="2616" actId="20577"/>
        <pc:sldMkLst>
          <pc:docMk/>
          <pc:sldMk cId="1891291856" sldId="574"/>
        </pc:sldMkLst>
        <pc:spChg chg="mod">
          <ac:chgData name="Linda Wan" userId="S::linda.wan@newham.gov.uk::59fa7a9d-926a-41ef-babf-3f665165059f" providerId="AD" clId="Web-{3796CB28-1A43-3557-7CA2-A47F9301B5D3}" dt="2025-05-22T18:39:59.923" v="2616" actId="20577"/>
          <ac:spMkLst>
            <pc:docMk/>
            <pc:sldMk cId="1891291856" sldId="574"/>
            <ac:spMk id="4" creationId="{00000000-0000-0000-0000-000000000000}"/>
          </ac:spMkLst>
        </pc:spChg>
      </pc:sldChg>
      <pc:sldChg chg="addSp modSp">
        <pc:chgData name="Linda Wan" userId="S::linda.wan@newham.gov.uk::59fa7a9d-926a-41ef-babf-3f665165059f" providerId="AD" clId="Web-{3796CB28-1A43-3557-7CA2-A47F9301B5D3}" dt="2025-05-22T17:07:35.977" v="1788" actId="20577"/>
        <pc:sldMkLst>
          <pc:docMk/>
          <pc:sldMk cId="3695769176" sldId="575"/>
        </pc:sldMkLst>
        <pc:spChg chg="add mod">
          <ac:chgData name="Linda Wan" userId="S::linda.wan@newham.gov.uk::59fa7a9d-926a-41ef-babf-3f665165059f" providerId="AD" clId="Web-{3796CB28-1A43-3557-7CA2-A47F9301B5D3}" dt="2025-05-22T17:07:35.977" v="1788" actId="20577"/>
          <ac:spMkLst>
            <pc:docMk/>
            <pc:sldMk cId="3695769176" sldId="575"/>
            <ac:spMk id="3" creationId="{62775C8B-3DE2-8D6F-26DE-E50880171A6B}"/>
          </ac:spMkLst>
        </pc:spChg>
        <pc:spChg chg="mod">
          <ac:chgData name="Linda Wan" userId="S::linda.wan@newham.gov.uk::59fa7a9d-926a-41ef-babf-3f665165059f" providerId="AD" clId="Web-{3796CB28-1A43-3557-7CA2-A47F9301B5D3}" dt="2025-05-22T16:51:28.579" v="1548" actId="20577"/>
          <ac:spMkLst>
            <pc:docMk/>
            <pc:sldMk cId="3695769176" sldId="575"/>
            <ac:spMk id="4" creationId="{00000000-0000-0000-0000-000000000000}"/>
          </ac:spMkLst>
        </pc:spChg>
      </pc:sldChg>
      <pc:sldChg chg="modSp">
        <pc:chgData name="Linda Wan" userId="S::linda.wan@newham.gov.uk::59fa7a9d-926a-41ef-babf-3f665165059f" providerId="AD" clId="Web-{3796CB28-1A43-3557-7CA2-A47F9301B5D3}" dt="2025-05-22T16:25:32.798" v="1266" actId="20577"/>
        <pc:sldMkLst>
          <pc:docMk/>
          <pc:sldMk cId="2420241965" sldId="578"/>
        </pc:sldMkLst>
        <pc:spChg chg="mod">
          <ac:chgData name="Linda Wan" userId="S::linda.wan@newham.gov.uk::59fa7a9d-926a-41ef-babf-3f665165059f" providerId="AD" clId="Web-{3796CB28-1A43-3557-7CA2-A47F9301B5D3}" dt="2025-05-22T16:25:32.798" v="1266" actId="20577"/>
          <ac:spMkLst>
            <pc:docMk/>
            <pc:sldMk cId="2420241965" sldId="578"/>
            <ac:spMk id="9" creationId="{C1CBBD59-AB4E-9B57-3F02-B6233D0651FB}"/>
          </ac:spMkLst>
        </pc:spChg>
      </pc:sldChg>
      <pc:sldChg chg="modSp">
        <pc:chgData name="Linda Wan" userId="S::linda.wan@newham.gov.uk::59fa7a9d-926a-41ef-babf-3f665165059f" providerId="AD" clId="Web-{3796CB28-1A43-3557-7CA2-A47F9301B5D3}" dt="2025-05-22T16:28:37.258" v="1272" actId="20577"/>
        <pc:sldMkLst>
          <pc:docMk/>
          <pc:sldMk cId="2056834797" sldId="580"/>
        </pc:sldMkLst>
        <pc:spChg chg="mod">
          <ac:chgData name="Linda Wan" userId="S::linda.wan@newham.gov.uk::59fa7a9d-926a-41ef-babf-3f665165059f" providerId="AD" clId="Web-{3796CB28-1A43-3557-7CA2-A47F9301B5D3}" dt="2025-05-22T16:28:37.258" v="1272" actId="20577"/>
          <ac:spMkLst>
            <pc:docMk/>
            <pc:sldMk cId="2056834797" sldId="580"/>
            <ac:spMk id="2" creationId="{CD10BA69-067C-0F42-0C05-68759D34ADAF}"/>
          </ac:spMkLst>
        </pc:spChg>
      </pc:sldChg>
      <pc:sldChg chg="addSp modSp add replId">
        <pc:chgData name="Linda Wan" userId="S::linda.wan@newham.gov.uk::59fa7a9d-926a-41ef-babf-3f665165059f" providerId="AD" clId="Web-{3796CB28-1A43-3557-7CA2-A47F9301B5D3}" dt="2025-05-22T17:43:58.481" v="2480" actId="1076"/>
        <pc:sldMkLst>
          <pc:docMk/>
          <pc:sldMk cId="1046602287" sldId="581"/>
        </pc:sldMkLst>
        <pc:spChg chg="mod">
          <ac:chgData name="Linda Wan" userId="S::linda.wan@newham.gov.uk::59fa7a9d-926a-41ef-babf-3f665165059f" providerId="AD" clId="Web-{3796CB28-1A43-3557-7CA2-A47F9301B5D3}" dt="2025-05-22T17:08:44.401" v="1795" actId="20577"/>
          <ac:spMkLst>
            <pc:docMk/>
            <pc:sldMk cId="1046602287" sldId="581"/>
            <ac:spMk id="2" creationId="{F465058A-3E67-CFCC-7D0E-A6C99D644580}"/>
          </ac:spMkLst>
        </pc:spChg>
        <pc:spChg chg="mod">
          <ac:chgData name="Linda Wan" userId="S::linda.wan@newham.gov.uk::59fa7a9d-926a-41ef-babf-3f665165059f" providerId="AD" clId="Web-{3796CB28-1A43-3557-7CA2-A47F9301B5D3}" dt="2025-05-22T17:43:58.372" v="2479" actId="14100"/>
          <ac:spMkLst>
            <pc:docMk/>
            <pc:sldMk cId="1046602287" sldId="581"/>
            <ac:spMk id="4" creationId="{D226B4C4-17C1-FCA6-4BC1-5779DCADCCD3}"/>
          </ac:spMkLst>
        </pc:spChg>
        <pc:picChg chg="add mod">
          <ac:chgData name="Linda Wan" userId="S::linda.wan@newham.gov.uk::59fa7a9d-926a-41ef-babf-3f665165059f" providerId="AD" clId="Web-{3796CB28-1A43-3557-7CA2-A47F9301B5D3}" dt="2025-05-22T17:43:58.481" v="2480" actId="1076"/>
          <ac:picMkLst>
            <pc:docMk/>
            <pc:sldMk cId="1046602287" sldId="581"/>
            <ac:picMk id="3" creationId="{2797AE04-7994-0324-473C-095EC6554488}"/>
          </ac:picMkLst>
        </pc:picChg>
      </pc:sldChg>
      <pc:sldChg chg="modSp add replId">
        <pc:chgData name="Linda Wan" userId="S::linda.wan@newham.gov.uk::59fa7a9d-926a-41ef-babf-3f665165059f" providerId="AD" clId="Web-{3796CB28-1A43-3557-7CA2-A47F9301B5D3}" dt="2025-05-22T17:47:14.271" v="2516" actId="20577"/>
        <pc:sldMkLst>
          <pc:docMk/>
          <pc:sldMk cId="788166030" sldId="582"/>
        </pc:sldMkLst>
        <pc:spChg chg="mod">
          <ac:chgData name="Linda Wan" userId="S::linda.wan@newham.gov.uk::59fa7a9d-926a-41ef-babf-3f665165059f" providerId="AD" clId="Web-{3796CB28-1A43-3557-7CA2-A47F9301B5D3}" dt="2025-05-22T17:08:35.620" v="1794" actId="20577"/>
          <ac:spMkLst>
            <pc:docMk/>
            <pc:sldMk cId="788166030" sldId="582"/>
            <ac:spMk id="2" creationId="{DE52844F-E86A-CF9B-99EE-C71880F2EEDF}"/>
          </ac:spMkLst>
        </pc:spChg>
        <pc:spChg chg="mod">
          <ac:chgData name="Linda Wan" userId="S::linda.wan@newham.gov.uk::59fa7a9d-926a-41ef-babf-3f665165059f" providerId="AD" clId="Web-{3796CB28-1A43-3557-7CA2-A47F9301B5D3}" dt="2025-05-22T17:47:14.271" v="2516" actId="20577"/>
          <ac:spMkLst>
            <pc:docMk/>
            <pc:sldMk cId="788166030" sldId="582"/>
            <ac:spMk id="4" creationId="{ABB90DC7-F70E-4521-E123-7D51AFC9EE1A}"/>
          </ac:spMkLst>
        </pc:spChg>
      </pc:sldChg>
    </pc:docChg>
  </pc:docChgLst>
  <pc:docChgLst>
    <pc:chgData name="Linda Wan" userId="S::linda.wan@newham.gov.uk::59fa7a9d-926a-41ef-babf-3f665165059f" providerId="AD" clId="Web-{D16EDDD2-4109-677A-C667-837EA3EFC696}"/>
    <pc:docChg chg="modSld">
      <pc:chgData name="Linda Wan" userId="S::linda.wan@newham.gov.uk::59fa7a9d-926a-41ef-babf-3f665165059f" providerId="AD" clId="Web-{D16EDDD2-4109-677A-C667-837EA3EFC696}" dt="2025-04-23T17:28:31.737" v="0" actId="14100"/>
      <pc:docMkLst>
        <pc:docMk/>
      </pc:docMkLst>
      <pc:sldChg chg="modSp">
        <pc:chgData name="Linda Wan" userId="S::linda.wan@newham.gov.uk::59fa7a9d-926a-41ef-babf-3f665165059f" providerId="AD" clId="Web-{D16EDDD2-4109-677A-C667-837EA3EFC696}" dt="2025-04-23T17:28:31.737" v="0" actId="14100"/>
        <pc:sldMkLst>
          <pc:docMk/>
          <pc:sldMk cId="2216493823" sldId="313"/>
        </pc:sldMkLst>
        <pc:picChg chg="mod">
          <ac:chgData name="Linda Wan" userId="S::linda.wan@newham.gov.uk::59fa7a9d-926a-41ef-babf-3f665165059f" providerId="AD" clId="Web-{D16EDDD2-4109-677A-C667-837EA3EFC696}" dt="2025-04-23T17:28:31.737" v="0" actId="14100"/>
          <ac:picMkLst>
            <pc:docMk/>
            <pc:sldMk cId="2216493823" sldId="313"/>
            <ac:picMk id="8" creationId="{E5AC0CB8-C1C9-FE91-491E-1814D8489B88}"/>
          </ac:picMkLst>
        </pc:picChg>
      </pc:sldChg>
    </pc:docChg>
  </pc:docChgLst>
  <pc:docChgLst>
    <pc:chgData name="Linda Wan" userId="S::linda.wan@newham.gov.uk::59fa7a9d-926a-41ef-babf-3f665165059f" providerId="AD" clId="Web-{53524B06-85BF-7F95-CF35-00111EEFC7EA}"/>
    <pc:docChg chg="addSld modSld sldOrd">
      <pc:chgData name="Linda Wan" userId="S::linda.wan@newham.gov.uk::59fa7a9d-926a-41ef-babf-3f665165059f" providerId="AD" clId="Web-{53524B06-85BF-7F95-CF35-00111EEFC7EA}" dt="2025-04-02T09:24:42.370" v="21"/>
      <pc:docMkLst>
        <pc:docMk/>
      </pc:docMkLst>
      <pc:sldChg chg="modSp add ord replId">
        <pc:chgData name="Linda Wan" userId="S::linda.wan@newham.gov.uk::59fa7a9d-926a-41ef-babf-3f665165059f" providerId="AD" clId="Web-{53524B06-85BF-7F95-CF35-00111EEFC7EA}" dt="2025-04-02T09:23:37.584" v="17"/>
        <pc:sldMkLst>
          <pc:docMk/>
          <pc:sldMk cId="1970846888" sldId="547"/>
        </pc:sldMkLst>
        <pc:spChg chg="mod">
          <ac:chgData name="Linda Wan" userId="S::linda.wan@newham.gov.uk::59fa7a9d-926a-41ef-babf-3f665165059f" providerId="AD" clId="Web-{53524B06-85BF-7F95-CF35-00111EEFC7EA}" dt="2025-04-02T09:22:25.860" v="3" actId="20577"/>
          <ac:spMkLst>
            <pc:docMk/>
            <pc:sldMk cId="1970846888" sldId="547"/>
            <ac:spMk id="2" creationId="{9D2352E6-918F-6FA0-D4F6-693CED2CE4BE}"/>
          </ac:spMkLst>
        </pc:spChg>
      </pc:sldChg>
      <pc:sldChg chg="add ord replId">
        <pc:chgData name="Linda Wan" userId="S::linda.wan@newham.gov.uk::59fa7a9d-926a-41ef-babf-3f665165059f" providerId="AD" clId="Web-{53524B06-85BF-7F95-CF35-00111EEFC7EA}" dt="2025-04-02T09:24:19.916" v="20"/>
        <pc:sldMkLst>
          <pc:docMk/>
          <pc:sldMk cId="1360211076" sldId="548"/>
        </pc:sldMkLst>
      </pc:sldChg>
      <pc:sldChg chg="add ord replId">
        <pc:chgData name="Linda Wan" userId="S::linda.wan@newham.gov.uk::59fa7a9d-926a-41ef-babf-3f665165059f" providerId="AD" clId="Web-{53524B06-85BF-7F95-CF35-00111EEFC7EA}" dt="2025-04-02T09:23:28.506" v="14"/>
        <pc:sldMkLst>
          <pc:docMk/>
          <pc:sldMk cId="4130895678" sldId="549"/>
        </pc:sldMkLst>
      </pc:sldChg>
      <pc:sldChg chg="add ord replId">
        <pc:chgData name="Linda Wan" userId="S::linda.wan@newham.gov.uk::59fa7a9d-926a-41ef-babf-3f665165059f" providerId="AD" clId="Web-{53524B06-85BF-7F95-CF35-00111EEFC7EA}" dt="2025-04-02T09:24:42.370" v="21"/>
        <pc:sldMkLst>
          <pc:docMk/>
          <pc:sldMk cId="2136270031" sldId="550"/>
        </pc:sldMkLst>
      </pc:sldChg>
      <pc:sldChg chg="add ord replId">
        <pc:chgData name="Linda Wan" userId="S::linda.wan@newham.gov.uk::59fa7a9d-926a-41ef-babf-3f665165059f" providerId="AD" clId="Web-{53524B06-85BF-7F95-CF35-00111EEFC7EA}" dt="2025-04-02T09:24:05.961" v="19"/>
        <pc:sldMkLst>
          <pc:docMk/>
          <pc:sldMk cId="820528350" sldId="551"/>
        </pc:sldMkLst>
      </pc:sldChg>
    </pc:docChg>
  </pc:docChgLst>
  <pc:docChgLst>
    <pc:chgData name="Linda Wan" userId="S::linda.wan@newham.gov.uk::59fa7a9d-926a-41ef-babf-3f665165059f" providerId="AD" clId="Web-{2199602E-8906-BFB7-6AEB-DC05E489EEF8}"/>
    <pc:docChg chg="modSld">
      <pc:chgData name="Linda Wan" userId="S::linda.wan@newham.gov.uk::59fa7a9d-926a-41ef-babf-3f665165059f" providerId="AD" clId="Web-{2199602E-8906-BFB7-6AEB-DC05E489EEF8}" dt="2025-06-09T11:15:44.206" v="28"/>
      <pc:docMkLst>
        <pc:docMk/>
      </pc:docMkLst>
      <pc:sldChg chg="modSp">
        <pc:chgData name="Linda Wan" userId="S::linda.wan@newham.gov.uk::59fa7a9d-926a-41ef-babf-3f665165059f" providerId="AD" clId="Web-{2199602E-8906-BFB7-6AEB-DC05E489EEF8}" dt="2025-06-09T11:15:44.206" v="28"/>
        <pc:sldMkLst>
          <pc:docMk/>
          <pc:sldMk cId="2442005046" sldId="562"/>
        </pc:sldMkLst>
        <pc:graphicFrameChg chg="mod modGraphic">
          <ac:chgData name="Linda Wan" userId="S::linda.wan@newham.gov.uk::59fa7a9d-926a-41ef-babf-3f665165059f" providerId="AD" clId="Web-{2199602E-8906-BFB7-6AEB-DC05E489EEF8}" dt="2025-06-09T11:15:44.206" v="28"/>
          <ac:graphicFrameMkLst>
            <pc:docMk/>
            <pc:sldMk cId="2442005046" sldId="562"/>
            <ac:graphicFrameMk id="11" creationId="{587DA611-E39D-B018-1565-195A88801214}"/>
          </ac:graphicFrameMkLst>
        </pc:graphicFrameChg>
      </pc:sldChg>
    </pc:docChg>
  </pc:docChgLst>
  <pc:docChgLst>
    <pc:chgData name="Linda Wan" userId="S::linda.wan@newham.gov.uk::59fa7a9d-926a-41ef-babf-3f665165059f" providerId="AD" clId="Web-{E93FD980-9E8E-3172-F04A-9B4EED47C15D}"/>
    <pc:docChg chg="addSld delSld modSld">
      <pc:chgData name="Linda Wan" userId="S::linda.wan@newham.gov.uk::59fa7a9d-926a-41ef-babf-3f665165059f" providerId="AD" clId="Web-{E93FD980-9E8E-3172-F04A-9B4EED47C15D}" dt="2025-03-31T09:48:39.668" v="245" actId="1076"/>
      <pc:docMkLst>
        <pc:docMk/>
      </pc:docMkLst>
      <pc:sldChg chg="del">
        <pc:chgData name="Linda Wan" userId="S::linda.wan@newham.gov.uk::59fa7a9d-926a-41ef-babf-3f665165059f" providerId="AD" clId="Web-{E93FD980-9E8E-3172-F04A-9B4EED47C15D}" dt="2025-03-31T08:57:49.118" v="0"/>
        <pc:sldMkLst>
          <pc:docMk/>
          <pc:sldMk cId="1670249580" sldId="267"/>
        </pc:sldMkLst>
      </pc:sldChg>
      <pc:sldChg chg="del">
        <pc:chgData name="Linda Wan" userId="S::linda.wan@newham.gov.uk::59fa7a9d-926a-41ef-babf-3f665165059f" providerId="AD" clId="Web-{E93FD980-9E8E-3172-F04A-9B4EED47C15D}" dt="2025-03-31T08:57:53.025" v="1"/>
        <pc:sldMkLst>
          <pc:docMk/>
          <pc:sldMk cId="106145790" sldId="277"/>
        </pc:sldMkLst>
      </pc:sldChg>
      <pc:sldChg chg="del">
        <pc:chgData name="Linda Wan" userId="S::linda.wan@newham.gov.uk::59fa7a9d-926a-41ef-babf-3f665165059f" providerId="AD" clId="Web-{E93FD980-9E8E-3172-F04A-9B4EED47C15D}" dt="2025-03-31T08:57:56.509" v="2"/>
        <pc:sldMkLst>
          <pc:docMk/>
          <pc:sldMk cId="249641149" sldId="278"/>
        </pc:sldMkLst>
      </pc:sldChg>
      <pc:sldChg chg="del">
        <pc:chgData name="Linda Wan" userId="S::linda.wan@newham.gov.uk::59fa7a9d-926a-41ef-babf-3f665165059f" providerId="AD" clId="Web-{E93FD980-9E8E-3172-F04A-9B4EED47C15D}" dt="2025-03-31T08:57:59.994" v="3"/>
        <pc:sldMkLst>
          <pc:docMk/>
          <pc:sldMk cId="1372062344" sldId="279"/>
        </pc:sldMkLst>
      </pc:sldChg>
      <pc:sldChg chg="del">
        <pc:chgData name="Linda Wan" userId="S::linda.wan@newham.gov.uk::59fa7a9d-926a-41ef-babf-3f665165059f" providerId="AD" clId="Web-{E93FD980-9E8E-3172-F04A-9B4EED47C15D}" dt="2025-03-31T08:58:03.540" v="4"/>
        <pc:sldMkLst>
          <pc:docMk/>
          <pc:sldMk cId="1608905961" sldId="292"/>
        </pc:sldMkLst>
      </pc:sldChg>
      <pc:sldChg chg="del">
        <pc:chgData name="Linda Wan" userId="S::linda.wan@newham.gov.uk::59fa7a9d-926a-41ef-babf-3f665165059f" providerId="AD" clId="Web-{E93FD980-9E8E-3172-F04A-9B4EED47C15D}" dt="2025-03-31T08:58:15.228" v="8"/>
        <pc:sldMkLst>
          <pc:docMk/>
          <pc:sldMk cId="1593597332" sldId="301"/>
        </pc:sldMkLst>
      </pc:sldChg>
      <pc:sldChg chg="del">
        <pc:chgData name="Linda Wan" userId="S::linda.wan@newham.gov.uk::59fa7a9d-926a-41ef-babf-3f665165059f" providerId="AD" clId="Web-{E93FD980-9E8E-3172-F04A-9B4EED47C15D}" dt="2025-03-31T08:58:09.853" v="6"/>
        <pc:sldMkLst>
          <pc:docMk/>
          <pc:sldMk cId="662304256" sldId="302"/>
        </pc:sldMkLst>
      </pc:sldChg>
      <pc:sldChg chg="del">
        <pc:chgData name="Linda Wan" userId="S::linda.wan@newham.gov.uk::59fa7a9d-926a-41ef-babf-3f665165059f" providerId="AD" clId="Web-{E93FD980-9E8E-3172-F04A-9B4EED47C15D}" dt="2025-03-31T08:58:12.697" v="7"/>
        <pc:sldMkLst>
          <pc:docMk/>
          <pc:sldMk cId="3362141997" sldId="303"/>
        </pc:sldMkLst>
      </pc:sldChg>
      <pc:sldChg chg="addSp delSp modSp add replId">
        <pc:chgData name="Linda Wan" userId="S::linda.wan@newham.gov.uk::59fa7a9d-926a-41ef-babf-3f665165059f" providerId="AD" clId="Web-{E93FD980-9E8E-3172-F04A-9B4EED47C15D}" dt="2025-03-31T09:15:21.797" v="60"/>
        <pc:sldMkLst>
          <pc:docMk/>
          <pc:sldMk cId="2110001824" sldId="530"/>
        </pc:sldMkLst>
        <pc:spChg chg="add del">
          <ac:chgData name="Linda Wan" userId="S::linda.wan@newham.gov.uk::59fa7a9d-926a-41ef-babf-3f665165059f" providerId="AD" clId="Web-{E93FD980-9E8E-3172-F04A-9B4EED47C15D}" dt="2025-03-31T09:01:57.108" v="17"/>
          <ac:spMkLst>
            <pc:docMk/>
            <pc:sldMk cId="2110001824" sldId="530"/>
            <ac:spMk id="2" creationId="{6F6F2C05-C793-030F-8255-879D14E4D0FA}"/>
          </ac:spMkLst>
        </pc:spChg>
        <pc:spChg chg="del mod">
          <ac:chgData name="Linda Wan" userId="S::linda.wan@newham.gov.uk::59fa7a9d-926a-41ef-babf-3f665165059f" providerId="AD" clId="Web-{E93FD980-9E8E-3172-F04A-9B4EED47C15D}" dt="2025-03-31T09:01:36.936" v="11"/>
          <ac:spMkLst>
            <pc:docMk/>
            <pc:sldMk cId="2110001824" sldId="530"/>
            <ac:spMk id="4" creationId="{B31073F8-32ED-6BF6-88FE-ED7CEA7F6715}"/>
          </ac:spMkLst>
        </pc:spChg>
        <pc:spChg chg="del">
          <ac:chgData name="Linda Wan" userId="S::linda.wan@newham.gov.uk::59fa7a9d-926a-41ef-babf-3f665165059f" providerId="AD" clId="Web-{E93FD980-9E8E-3172-F04A-9B4EED47C15D}" dt="2025-03-31T09:01:40.983" v="14"/>
          <ac:spMkLst>
            <pc:docMk/>
            <pc:sldMk cId="2110001824" sldId="530"/>
            <ac:spMk id="5" creationId="{3E8CD6A2-1EB8-A460-FC9B-D17598FF8DDF}"/>
          </ac:spMkLst>
        </pc:spChg>
        <pc:spChg chg="del">
          <ac:chgData name="Linda Wan" userId="S::linda.wan@newham.gov.uk::59fa7a9d-926a-41ef-babf-3f665165059f" providerId="AD" clId="Web-{E93FD980-9E8E-3172-F04A-9B4EED47C15D}" dt="2025-03-31T09:01:39.717" v="13"/>
          <ac:spMkLst>
            <pc:docMk/>
            <pc:sldMk cId="2110001824" sldId="530"/>
            <ac:spMk id="6" creationId="{4A677CE1-5B6D-1F74-7214-C755D3288740}"/>
          </ac:spMkLst>
        </pc:spChg>
        <pc:spChg chg="del">
          <ac:chgData name="Linda Wan" userId="S::linda.wan@newham.gov.uk::59fa7a9d-926a-41ef-babf-3f665165059f" providerId="AD" clId="Web-{E93FD980-9E8E-3172-F04A-9B4EED47C15D}" dt="2025-03-31T09:01:41.983" v="15"/>
          <ac:spMkLst>
            <pc:docMk/>
            <pc:sldMk cId="2110001824" sldId="530"/>
            <ac:spMk id="7" creationId="{855178E7-F6B1-1EC6-BED1-B606AA002E09}"/>
          </ac:spMkLst>
        </pc:spChg>
        <pc:spChg chg="add del">
          <ac:chgData name="Linda Wan" userId="S::linda.wan@newham.gov.uk::59fa7a9d-926a-41ef-babf-3f665165059f" providerId="AD" clId="Web-{E93FD980-9E8E-3172-F04A-9B4EED47C15D}" dt="2025-03-31T09:01:57.108" v="17"/>
          <ac:spMkLst>
            <pc:docMk/>
            <pc:sldMk cId="2110001824" sldId="530"/>
            <ac:spMk id="8" creationId="{5A91F655-D41F-AF60-4A83-5596A668A341}"/>
          </ac:spMkLst>
        </pc:spChg>
        <pc:spChg chg="add del">
          <ac:chgData name="Linda Wan" userId="S::linda.wan@newham.gov.uk::59fa7a9d-926a-41ef-babf-3f665165059f" providerId="AD" clId="Web-{E93FD980-9E8E-3172-F04A-9B4EED47C15D}" dt="2025-03-31T09:01:57.108" v="17"/>
          <ac:spMkLst>
            <pc:docMk/>
            <pc:sldMk cId="2110001824" sldId="530"/>
            <ac:spMk id="9" creationId="{2AF0F79F-AF56-56B0-BF01-272775C98093}"/>
          </ac:spMkLst>
        </pc:spChg>
        <pc:spChg chg="add">
          <ac:chgData name="Linda Wan" userId="S::linda.wan@newham.gov.uk::59fa7a9d-926a-41ef-babf-3f665165059f" providerId="AD" clId="Web-{E93FD980-9E8E-3172-F04A-9B4EED47C15D}" dt="2025-03-31T09:13:23.779" v="56"/>
          <ac:spMkLst>
            <pc:docMk/>
            <pc:sldMk cId="2110001824" sldId="530"/>
            <ac:spMk id="10" creationId="{A86CFC86-E56A-7E0D-3473-AE42E11092B0}"/>
          </ac:spMkLst>
        </pc:spChg>
        <pc:spChg chg="add">
          <ac:chgData name="Linda Wan" userId="S::linda.wan@newham.gov.uk::59fa7a9d-926a-41ef-babf-3f665165059f" providerId="AD" clId="Web-{E93FD980-9E8E-3172-F04A-9B4EED47C15D}" dt="2025-03-31T09:13:23.779" v="56"/>
          <ac:spMkLst>
            <pc:docMk/>
            <pc:sldMk cId="2110001824" sldId="530"/>
            <ac:spMk id="11" creationId="{36CFA2B2-5BD1-F54B-9629-065496551D21}"/>
          </ac:spMkLst>
        </pc:spChg>
        <pc:spChg chg="add">
          <ac:chgData name="Linda Wan" userId="S::linda.wan@newham.gov.uk::59fa7a9d-926a-41ef-babf-3f665165059f" providerId="AD" clId="Web-{E93FD980-9E8E-3172-F04A-9B4EED47C15D}" dt="2025-03-31T09:15:07.187" v="57"/>
          <ac:spMkLst>
            <pc:docMk/>
            <pc:sldMk cId="2110001824" sldId="530"/>
            <ac:spMk id="12" creationId="{265DE19F-9FE6-B31F-DDCC-2C8BBA2EE9EF}"/>
          </ac:spMkLst>
        </pc:spChg>
        <pc:graphicFrameChg chg="del">
          <ac:chgData name="Linda Wan" userId="S::linda.wan@newham.gov.uk::59fa7a9d-926a-41ef-babf-3f665165059f" providerId="AD" clId="Web-{E93FD980-9E8E-3172-F04A-9B4EED47C15D}" dt="2025-03-31T09:01:37.858" v="12"/>
          <ac:graphicFrameMkLst>
            <pc:docMk/>
            <pc:sldMk cId="2110001824" sldId="530"/>
            <ac:graphicFrameMk id="3" creationId="{3508F707-2B7B-673F-29B3-5D0A137266A7}"/>
          </ac:graphicFrameMkLst>
        </pc:graphicFrameChg>
        <pc:graphicFrameChg chg="add mod modGraphic">
          <ac:chgData name="Linda Wan" userId="S::linda.wan@newham.gov.uk::59fa7a9d-926a-41ef-babf-3f665165059f" providerId="AD" clId="Web-{E93FD980-9E8E-3172-F04A-9B4EED47C15D}" dt="2025-03-31T09:15:21.797" v="60"/>
          <ac:graphicFrameMkLst>
            <pc:docMk/>
            <pc:sldMk cId="2110001824" sldId="530"/>
            <ac:graphicFrameMk id="14" creationId="{162F18F2-C58D-CD6D-36DD-86282C64AA30}"/>
          </ac:graphicFrameMkLst>
        </pc:graphicFrameChg>
      </pc:sldChg>
      <pc:sldChg chg="add replId">
        <pc:chgData name="Linda Wan" userId="S::linda.wan@newham.gov.uk::59fa7a9d-926a-41ef-babf-3f665165059f" providerId="AD" clId="Web-{E93FD980-9E8E-3172-F04A-9B4EED47C15D}" dt="2025-03-31T09:02:03.983" v="18"/>
        <pc:sldMkLst>
          <pc:docMk/>
          <pc:sldMk cId="2653992935" sldId="531"/>
        </pc:sldMkLst>
      </pc:sldChg>
      <pc:sldChg chg="add del replId">
        <pc:chgData name="Linda Wan" userId="S::linda.wan@newham.gov.uk::59fa7a9d-926a-41ef-babf-3f665165059f" providerId="AD" clId="Web-{E93FD980-9E8E-3172-F04A-9B4EED47C15D}" dt="2025-03-31T09:02:28.343" v="20"/>
        <pc:sldMkLst>
          <pc:docMk/>
          <pc:sldMk cId="3281781931" sldId="532"/>
        </pc:sldMkLst>
      </pc:sldChg>
      <pc:sldChg chg="add replId">
        <pc:chgData name="Linda Wan" userId="S::linda.wan@newham.gov.uk::59fa7a9d-926a-41ef-babf-3f665165059f" providerId="AD" clId="Web-{E93FD980-9E8E-3172-F04A-9B4EED47C15D}" dt="2025-03-31T09:02:31.718" v="21"/>
        <pc:sldMkLst>
          <pc:docMk/>
          <pc:sldMk cId="3930782687" sldId="532"/>
        </pc:sldMkLst>
      </pc:sldChg>
      <pc:sldChg chg="addSp modSp add replId">
        <pc:chgData name="Linda Wan" userId="S::linda.wan@newham.gov.uk::59fa7a9d-926a-41ef-babf-3f665165059f" providerId="AD" clId="Web-{E93FD980-9E8E-3172-F04A-9B4EED47C15D}" dt="2025-03-31T09:46:37.947" v="236"/>
        <pc:sldMkLst>
          <pc:docMk/>
          <pc:sldMk cId="2969780744" sldId="533"/>
        </pc:sldMkLst>
        <pc:spChg chg="add">
          <ac:chgData name="Linda Wan" userId="S::linda.wan@newham.gov.uk::59fa7a9d-926a-41ef-babf-3f665165059f" providerId="AD" clId="Web-{E93FD980-9E8E-3172-F04A-9B4EED47C15D}" dt="2025-03-31T09:46:17.431" v="232"/>
          <ac:spMkLst>
            <pc:docMk/>
            <pc:sldMk cId="2969780744" sldId="533"/>
            <ac:spMk id="2" creationId="{6F6F2C05-C793-030F-8255-879D14E4D0FA}"/>
          </ac:spMkLst>
        </pc:spChg>
        <pc:spChg chg="add">
          <ac:chgData name="Linda Wan" userId="S::linda.wan@newham.gov.uk::59fa7a9d-926a-41ef-babf-3f665165059f" providerId="AD" clId="Web-{E93FD980-9E8E-3172-F04A-9B4EED47C15D}" dt="2025-03-31T09:46:17.431" v="232"/>
          <ac:spMkLst>
            <pc:docMk/>
            <pc:sldMk cId="2969780744" sldId="533"/>
            <ac:spMk id="3" creationId="{647A715C-659F-63A3-8CFE-234282A0E7D1}"/>
          </ac:spMkLst>
        </pc:spChg>
        <pc:graphicFrameChg chg="add mod modGraphic">
          <ac:chgData name="Linda Wan" userId="S::linda.wan@newham.gov.uk::59fa7a9d-926a-41ef-babf-3f665165059f" providerId="AD" clId="Web-{E93FD980-9E8E-3172-F04A-9B4EED47C15D}" dt="2025-03-31T09:46:37.947" v="236"/>
          <ac:graphicFrameMkLst>
            <pc:docMk/>
            <pc:sldMk cId="2969780744" sldId="533"/>
            <ac:graphicFrameMk id="5" creationId="{6D50A6FB-55D9-23DF-C0F2-2C4FA0E9A98B}"/>
          </ac:graphicFrameMkLst>
        </pc:graphicFrameChg>
      </pc:sldChg>
      <pc:sldChg chg="del">
        <pc:chgData name="Linda Wan" userId="S::linda.wan@newham.gov.uk::59fa7a9d-926a-41ef-babf-3f665165059f" providerId="AD" clId="Web-{E93FD980-9E8E-3172-F04A-9B4EED47C15D}" dt="2025-03-31T08:58:06.384" v="5"/>
        <pc:sldMkLst>
          <pc:docMk/>
          <pc:sldMk cId="450863664" sldId="534"/>
        </pc:sldMkLst>
      </pc:sldChg>
      <pc:sldChg chg="addSp modSp add replId">
        <pc:chgData name="Linda Wan" userId="S::linda.wan@newham.gov.uk::59fa7a9d-926a-41ef-babf-3f665165059f" providerId="AD" clId="Web-{E93FD980-9E8E-3172-F04A-9B4EED47C15D}" dt="2025-03-31T09:45:45.242" v="231"/>
        <pc:sldMkLst>
          <pc:docMk/>
          <pc:sldMk cId="3947733247" sldId="534"/>
        </pc:sldMkLst>
        <pc:spChg chg="add">
          <ac:chgData name="Linda Wan" userId="S::linda.wan@newham.gov.uk::59fa7a9d-926a-41ef-babf-3f665165059f" providerId="AD" clId="Web-{E93FD980-9E8E-3172-F04A-9B4EED47C15D}" dt="2025-03-31T09:45:28.914" v="227"/>
          <ac:spMkLst>
            <pc:docMk/>
            <pc:sldMk cId="3947733247" sldId="534"/>
            <ac:spMk id="2" creationId="{6F6F2C05-C793-030F-8255-879D14E4D0FA}"/>
          </ac:spMkLst>
        </pc:spChg>
        <pc:spChg chg="add">
          <ac:chgData name="Linda Wan" userId="S::linda.wan@newham.gov.uk::59fa7a9d-926a-41ef-babf-3f665165059f" providerId="AD" clId="Web-{E93FD980-9E8E-3172-F04A-9B4EED47C15D}" dt="2025-03-31T09:45:28.914" v="227"/>
          <ac:spMkLst>
            <pc:docMk/>
            <pc:sldMk cId="3947733247" sldId="534"/>
            <ac:spMk id="3" creationId="{BB16AB90-F94C-96BF-07CE-5FEB7776B20C}"/>
          </ac:spMkLst>
        </pc:spChg>
        <pc:graphicFrameChg chg="add mod modGraphic">
          <ac:chgData name="Linda Wan" userId="S::linda.wan@newham.gov.uk::59fa7a9d-926a-41ef-babf-3f665165059f" providerId="AD" clId="Web-{E93FD980-9E8E-3172-F04A-9B4EED47C15D}" dt="2025-03-31T09:45:45.242" v="231"/>
          <ac:graphicFrameMkLst>
            <pc:docMk/>
            <pc:sldMk cId="3947733247" sldId="534"/>
            <ac:graphicFrameMk id="5" creationId="{BE79A897-CAAE-BB2C-BBCC-D8C011B3DE5B}"/>
          </ac:graphicFrameMkLst>
        </pc:graphicFrameChg>
      </pc:sldChg>
      <pc:sldChg chg="addSp modSp add replId">
        <pc:chgData name="Linda Wan" userId="S::linda.wan@newham.gov.uk::59fa7a9d-926a-41ef-babf-3f665165059f" providerId="AD" clId="Web-{E93FD980-9E8E-3172-F04A-9B4EED47C15D}" dt="2025-03-31T09:45:05.257" v="226"/>
        <pc:sldMkLst>
          <pc:docMk/>
          <pc:sldMk cId="2734302384" sldId="535"/>
        </pc:sldMkLst>
        <pc:spChg chg="add">
          <ac:chgData name="Linda Wan" userId="S::linda.wan@newham.gov.uk::59fa7a9d-926a-41ef-babf-3f665165059f" providerId="AD" clId="Web-{E93FD980-9E8E-3172-F04A-9B4EED47C15D}" dt="2025-03-31T09:44:46.351" v="222"/>
          <ac:spMkLst>
            <pc:docMk/>
            <pc:sldMk cId="2734302384" sldId="535"/>
            <ac:spMk id="2" creationId="{6F6F2C05-C793-030F-8255-879D14E4D0FA}"/>
          </ac:spMkLst>
        </pc:spChg>
        <pc:spChg chg="add">
          <ac:chgData name="Linda Wan" userId="S::linda.wan@newham.gov.uk::59fa7a9d-926a-41ef-babf-3f665165059f" providerId="AD" clId="Web-{E93FD980-9E8E-3172-F04A-9B4EED47C15D}" dt="2025-03-31T09:44:46.351" v="222"/>
          <ac:spMkLst>
            <pc:docMk/>
            <pc:sldMk cId="2734302384" sldId="535"/>
            <ac:spMk id="3" creationId="{74DB2606-A0E6-B1AF-5688-499A4A157B9F}"/>
          </ac:spMkLst>
        </pc:spChg>
        <pc:graphicFrameChg chg="add mod modGraphic">
          <ac:chgData name="Linda Wan" userId="S::linda.wan@newham.gov.uk::59fa7a9d-926a-41ef-babf-3f665165059f" providerId="AD" clId="Web-{E93FD980-9E8E-3172-F04A-9B4EED47C15D}" dt="2025-03-31T09:45:05.257" v="226"/>
          <ac:graphicFrameMkLst>
            <pc:docMk/>
            <pc:sldMk cId="2734302384" sldId="535"/>
            <ac:graphicFrameMk id="5" creationId="{AD12CC5A-FCAA-C25F-81CB-C18F1B949838}"/>
          </ac:graphicFrameMkLst>
        </pc:graphicFrameChg>
      </pc:sldChg>
      <pc:sldChg chg="addSp modSp add replId">
        <pc:chgData name="Linda Wan" userId="S::linda.wan@newham.gov.uk::59fa7a9d-926a-41ef-babf-3f665165059f" providerId="AD" clId="Web-{E93FD980-9E8E-3172-F04A-9B4EED47C15D}" dt="2025-03-31T09:43:56.928" v="221"/>
        <pc:sldMkLst>
          <pc:docMk/>
          <pc:sldMk cId="3956396862" sldId="536"/>
        </pc:sldMkLst>
        <pc:spChg chg="add">
          <ac:chgData name="Linda Wan" userId="S::linda.wan@newham.gov.uk::59fa7a9d-926a-41ef-babf-3f665165059f" providerId="AD" clId="Web-{E93FD980-9E8E-3172-F04A-9B4EED47C15D}" dt="2025-03-31T09:43:38.974" v="217"/>
          <ac:spMkLst>
            <pc:docMk/>
            <pc:sldMk cId="3956396862" sldId="536"/>
            <ac:spMk id="2" creationId="{6F6F2C05-C793-030F-8255-879D14E4D0FA}"/>
          </ac:spMkLst>
        </pc:spChg>
        <pc:spChg chg="add">
          <ac:chgData name="Linda Wan" userId="S::linda.wan@newham.gov.uk::59fa7a9d-926a-41ef-babf-3f665165059f" providerId="AD" clId="Web-{E93FD980-9E8E-3172-F04A-9B4EED47C15D}" dt="2025-03-31T09:43:38.974" v="217"/>
          <ac:spMkLst>
            <pc:docMk/>
            <pc:sldMk cId="3956396862" sldId="536"/>
            <ac:spMk id="3" creationId="{24D894E9-7FA3-CEE9-4663-23E317B6DADE}"/>
          </ac:spMkLst>
        </pc:spChg>
        <pc:graphicFrameChg chg="add mod modGraphic">
          <ac:chgData name="Linda Wan" userId="S::linda.wan@newham.gov.uk::59fa7a9d-926a-41ef-babf-3f665165059f" providerId="AD" clId="Web-{E93FD980-9E8E-3172-F04A-9B4EED47C15D}" dt="2025-03-31T09:43:56.928" v="221"/>
          <ac:graphicFrameMkLst>
            <pc:docMk/>
            <pc:sldMk cId="3956396862" sldId="536"/>
            <ac:graphicFrameMk id="5" creationId="{930F771E-23F2-5071-C6C5-69719C2958E9}"/>
          </ac:graphicFrameMkLst>
        </pc:graphicFrameChg>
      </pc:sldChg>
      <pc:sldChg chg="addSp delSp modSp add replId">
        <pc:chgData name="Linda Wan" userId="S::linda.wan@newham.gov.uk::59fa7a9d-926a-41ef-babf-3f665165059f" providerId="AD" clId="Web-{E93FD980-9E8E-3172-F04A-9B4EED47C15D}" dt="2025-03-31T09:42:10.660" v="216"/>
        <pc:sldMkLst>
          <pc:docMk/>
          <pc:sldMk cId="801241148" sldId="537"/>
        </pc:sldMkLst>
        <pc:spChg chg="add mod">
          <ac:chgData name="Linda Wan" userId="S::linda.wan@newham.gov.uk::59fa7a9d-926a-41ef-babf-3f665165059f" providerId="AD" clId="Web-{E93FD980-9E8E-3172-F04A-9B4EED47C15D}" dt="2025-03-31T09:41:16.752" v="207" actId="1076"/>
          <ac:spMkLst>
            <pc:docMk/>
            <pc:sldMk cId="801241148" sldId="537"/>
            <ac:spMk id="2" creationId="{6F6F2C05-C793-030F-8255-879D14E4D0FA}"/>
          </ac:spMkLst>
        </pc:spChg>
        <pc:spChg chg="add mod">
          <ac:chgData name="Linda Wan" userId="S::linda.wan@newham.gov.uk::59fa7a9d-926a-41ef-babf-3f665165059f" providerId="AD" clId="Web-{E93FD980-9E8E-3172-F04A-9B4EED47C15D}" dt="2025-03-31T09:41:25.471" v="209" actId="1076"/>
          <ac:spMkLst>
            <pc:docMk/>
            <pc:sldMk cId="801241148" sldId="537"/>
            <ac:spMk id="3" creationId="{CFE0AB14-AC0F-7003-C163-4369C77C25DA}"/>
          </ac:spMkLst>
        </pc:spChg>
        <pc:spChg chg="add del">
          <ac:chgData name="Linda Wan" userId="S::linda.wan@newham.gov.uk::59fa7a9d-926a-41ef-babf-3f665165059f" providerId="AD" clId="Web-{E93FD980-9E8E-3172-F04A-9B4EED47C15D}" dt="2025-03-31T09:41:46.128" v="212"/>
          <ac:spMkLst>
            <pc:docMk/>
            <pc:sldMk cId="801241148" sldId="537"/>
            <ac:spMk id="4" creationId="{64BF9A1F-748D-6650-7404-283FF520DFBF}"/>
          </ac:spMkLst>
        </pc:spChg>
        <pc:spChg chg="add del">
          <ac:chgData name="Linda Wan" userId="S::linda.wan@newham.gov.uk::59fa7a9d-926a-41ef-babf-3f665165059f" providerId="AD" clId="Web-{E93FD980-9E8E-3172-F04A-9B4EED47C15D}" dt="2025-03-31T09:41:46.128" v="211"/>
          <ac:spMkLst>
            <pc:docMk/>
            <pc:sldMk cId="801241148" sldId="537"/>
            <ac:spMk id="5" creationId="{D04D7BAC-012F-1204-14C3-F4841F61065A}"/>
          </ac:spMkLst>
        </pc:spChg>
        <pc:graphicFrameChg chg="add mod modGraphic">
          <ac:chgData name="Linda Wan" userId="S::linda.wan@newham.gov.uk::59fa7a9d-926a-41ef-babf-3f665165059f" providerId="AD" clId="Web-{E93FD980-9E8E-3172-F04A-9B4EED47C15D}" dt="2025-03-31T09:42:10.660" v="216"/>
          <ac:graphicFrameMkLst>
            <pc:docMk/>
            <pc:sldMk cId="801241148" sldId="537"/>
            <ac:graphicFrameMk id="7" creationId="{5247B7CA-D526-4BE7-BE63-7E0B7A354118}"/>
          </ac:graphicFrameMkLst>
        </pc:graphicFrameChg>
      </pc:sldChg>
      <pc:sldChg chg="addSp modSp add replId">
        <pc:chgData name="Linda Wan" userId="S::linda.wan@newham.gov.uk::59fa7a9d-926a-41ef-babf-3f665165059f" providerId="AD" clId="Web-{E93FD980-9E8E-3172-F04A-9B4EED47C15D}" dt="2025-03-31T09:07:48.334" v="53" actId="1076"/>
        <pc:sldMkLst>
          <pc:docMk/>
          <pc:sldMk cId="2954945389" sldId="538"/>
        </pc:sldMkLst>
        <pc:spChg chg="add mod">
          <ac:chgData name="Linda Wan" userId="S::linda.wan@newham.gov.uk::59fa7a9d-926a-41ef-babf-3f665165059f" providerId="AD" clId="Web-{E93FD980-9E8E-3172-F04A-9B4EED47C15D}" dt="2025-03-31T09:07:48.334" v="53" actId="1076"/>
          <ac:spMkLst>
            <pc:docMk/>
            <pc:sldMk cId="2954945389" sldId="538"/>
            <ac:spMk id="2" creationId="{6F6F2C05-C793-030F-8255-879D14E4D0FA}"/>
          </ac:spMkLst>
        </pc:spChg>
        <pc:spChg chg="add">
          <ac:chgData name="Linda Wan" userId="S::linda.wan@newham.gov.uk::59fa7a9d-926a-41ef-babf-3f665165059f" providerId="AD" clId="Web-{E93FD980-9E8E-3172-F04A-9B4EED47C15D}" dt="2025-03-31T09:07:14.927" v="49"/>
          <ac:spMkLst>
            <pc:docMk/>
            <pc:sldMk cId="2954945389" sldId="538"/>
            <ac:spMk id="3" creationId="{6DC6BA3B-A136-6601-D1A8-305D31CE0461}"/>
          </ac:spMkLst>
        </pc:spChg>
        <pc:spChg chg="add">
          <ac:chgData name="Linda Wan" userId="S::linda.wan@newham.gov.uk::59fa7a9d-926a-41ef-babf-3f665165059f" providerId="AD" clId="Web-{E93FD980-9E8E-3172-F04A-9B4EED47C15D}" dt="2025-03-31T09:07:14.927" v="49"/>
          <ac:spMkLst>
            <pc:docMk/>
            <pc:sldMk cId="2954945389" sldId="538"/>
            <ac:spMk id="4" creationId="{7228E726-18E3-DA16-A78A-4644C19D80BF}"/>
          </ac:spMkLst>
        </pc:spChg>
        <pc:graphicFrameChg chg="add mod modGraphic">
          <ac:chgData name="Linda Wan" userId="S::linda.wan@newham.gov.uk::59fa7a9d-926a-41ef-babf-3f665165059f" providerId="AD" clId="Web-{E93FD980-9E8E-3172-F04A-9B4EED47C15D}" dt="2025-03-31T09:07:42.006" v="52" actId="1076"/>
          <ac:graphicFrameMkLst>
            <pc:docMk/>
            <pc:sldMk cId="2954945389" sldId="538"/>
            <ac:graphicFrameMk id="6" creationId="{F09CD2AC-FE9E-E75A-AB2A-E8D1785D8E5D}"/>
          </ac:graphicFrameMkLst>
        </pc:graphicFrameChg>
      </pc:sldChg>
      <pc:sldChg chg="addSp modSp add replId">
        <pc:chgData name="Linda Wan" userId="S::linda.wan@newham.gov.uk::59fa7a9d-926a-41ef-babf-3f665165059f" providerId="AD" clId="Web-{E93FD980-9E8E-3172-F04A-9B4EED47C15D}" dt="2025-03-31T09:33:13.148" v="178"/>
        <pc:sldMkLst>
          <pc:docMk/>
          <pc:sldMk cId="3662732865" sldId="539"/>
        </pc:sldMkLst>
        <pc:spChg chg="add mod">
          <ac:chgData name="Linda Wan" userId="S::linda.wan@newham.gov.uk::59fa7a9d-926a-41ef-babf-3f665165059f" providerId="AD" clId="Web-{E93FD980-9E8E-3172-F04A-9B4EED47C15D}" dt="2025-03-31T09:32:52.616" v="174" actId="1076"/>
          <ac:spMkLst>
            <pc:docMk/>
            <pc:sldMk cId="3662732865" sldId="539"/>
            <ac:spMk id="2" creationId="{6F6F2C05-C793-030F-8255-879D14E4D0FA}"/>
          </ac:spMkLst>
        </pc:spChg>
        <pc:spChg chg="add mod">
          <ac:chgData name="Linda Wan" userId="S::linda.wan@newham.gov.uk::59fa7a9d-926a-41ef-babf-3f665165059f" providerId="AD" clId="Web-{E93FD980-9E8E-3172-F04A-9B4EED47C15D}" dt="2025-03-31T09:32:52.632" v="175" actId="1076"/>
          <ac:spMkLst>
            <pc:docMk/>
            <pc:sldMk cId="3662732865" sldId="539"/>
            <ac:spMk id="3" creationId="{C24ABF63-FB27-0A34-8524-2C85CFE05F09}"/>
          </ac:spMkLst>
        </pc:spChg>
        <pc:graphicFrameChg chg="add mod modGraphic">
          <ac:chgData name="Linda Wan" userId="S::linda.wan@newham.gov.uk::59fa7a9d-926a-41ef-babf-3f665165059f" providerId="AD" clId="Web-{E93FD980-9E8E-3172-F04A-9B4EED47C15D}" dt="2025-03-31T09:33:13.148" v="178"/>
          <ac:graphicFrameMkLst>
            <pc:docMk/>
            <pc:sldMk cId="3662732865" sldId="539"/>
            <ac:graphicFrameMk id="5" creationId="{6F383474-8269-A702-28C2-B33BF29A7D7F}"/>
          </ac:graphicFrameMkLst>
        </pc:graphicFrameChg>
      </pc:sldChg>
      <pc:sldChg chg="addSp delSp modSp add replId">
        <pc:chgData name="Linda Wan" userId="S::linda.wan@newham.gov.uk::59fa7a9d-926a-41ef-babf-3f665165059f" providerId="AD" clId="Web-{E93FD980-9E8E-3172-F04A-9B4EED47C15D}" dt="2025-03-31T09:48:39.668" v="245" actId="1076"/>
        <pc:sldMkLst>
          <pc:docMk/>
          <pc:sldMk cId="2104901268" sldId="540"/>
        </pc:sldMkLst>
        <pc:spChg chg="add">
          <ac:chgData name="Linda Wan" userId="S::linda.wan@newham.gov.uk::59fa7a9d-926a-41ef-babf-3f665165059f" providerId="AD" clId="Web-{E93FD980-9E8E-3172-F04A-9B4EED47C15D}" dt="2025-03-31T09:38:40.390" v="194"/>
          <ac:spMkLst>
            <pc:docMk/>
            <pc:sldMk cId="2104901268" sldId="540"/>
            <ac:spMk id="2" creationId="{6F6F2C05-C793-030F-8255-879D14E4D0FA}"/>
          </ac:spMkLst>
        </pc:spChg>
        <pc:spChg chg="add del">
          <ac:chgData name="Linda Wan" userId="S::linda.wan@newham.gov.uk::59fa7a9d-926a-41ef-babf-3f665165059f" providerId="AD" clId="Web-{E93FD980-9E8E-3172-F04A-9B4EED47C15D}" dt="2025-03-31T09:48:36.949" v="244"/>
          <ac:spMkLst>
            <pc:docMk/>
            <pc:sldMk cId="2104901268" sldId="540"/>
            <ac:spMk id="3" creationId="{24908878-6130-8C20-BB2A-B921C8AB361D}"/>
          </ac:spMkLst>
        </pc:spChg>
        <pc:spChg chg="add">
          <ac:chgData name="Linda Wan" userId="S::linda.wan@newham.gov.uk::59fa7a9d-926a-41ef-babf-3f665165059f" providerId="AD" clId="Web-{E93FD980-9E8E-3172-F04A-9B4EED47C15D}" dt="2025-03-31T09:38:48.952" v="195"/>
          <ac:spMkLst>
            <pc:docMk/>
            <pc:sldMk cId="2104901268" sldId="540"/>
            <ac:spMk id="4" creationId="{9EBAD738-C84C-62CC-3701-04DA5C2E4066}"/>
          </ac:spMkLst>
        </pc:spChg>
        <pc:spChg chg="add mod">
          <ac:chgData name="Linda Wan" userId="S::linda.wan@newham.gov.uk::59fa7a9d-926a-41ef-babf-3f665165059f" providerId="AD" clId="Web-{E93FD980-9E8E-3172-F04A-9B4EED47C15D}" dt="2025-03-31T09:48:39.668" v="245" actId="1076"/>
          <ac:spMkLst>
            <pc:docMk/>
            <pc:sldMk cId="2104901268" sldId="540"/>
            <ac:spMk id="5" creationId="{E874859E-AE74-2573-66A4-8A6823FA08E7}"/>
          </ac:spMkLst>
        </pc:spChg>
        <pc:spChg chg="add del mod">
          <ac:chgData name="Linda Wan" userId="S::linda.wan@newham.gov.uk::59fa7a9d-926a-41ef-babf-3f665165059f" providerId="AD" clId="Web-{E93FD980-9E8E-3172-F04A-9B4EED47C15D}" dt="2025-03-31T09:39:14.734" v="200"/>
          <ac:spMkLst>
            <pc:docMk/>
            <pc:sldMk cId="2104901268" sldId="540"/>
            <ac:spMk id="6" creationId="{E9D9B574-52BB-CADE-D35F-53CECFF5F2EF}"/>
          </ac:spMkLst>
        </pc:spChg>
        <pc:spChg chg="add del mod">
          <ac:chgData name="Linda Wan" userId="S::linda.wan@newham.gov.uk::59fa7a9d-926a-41ef-babf-3f665165059f" providerId="AD" clId="Web-{E93FD980-9E8E-3172-F04A-9B4EED47C15D}" dt="2025-03-31T09:48:08.339" v="240"/>
          <ac:spMkLst>
            <pc:docMk/>
            <pc:sldMk cId="2104901268" sldId="540"/>
            <ac:spMk id="7" creationId="{EC10EE96-3A9B-0A4C-096F-E060A860560E}"/>
          </ac:spMkLst>
        </pc:spChg>
        <pc:graphicFrameChg chg="add mod modGraphic">
          <ac:chgData name="Linda Wan" userId="S::linda.wan@newham.gov.uk::59fa7a9d-926a-41ef-babf-3f665165059f" providerId="AD" clId="Web-{E93FD980-9E8E-3172-F04A-9B4EED47C15D}" dt="2025-03-31T09:40:36.830" v="204"/>
          <ac:graphicFrameMkLst>
            <pc:docMk/>
            <pc:sldMk cId="2104901268" sldId="540"/>
            <ac:graphicFrameMk id="9" creationId="{97945E67-70F0-A7A9-3E4E-1DD1766E5D72}"/>
          </ac:graphicFrameMkLst>
        </pc:graphicFrameChg>
      </pc:sldChg>
      <pc:sldChg chg="addSp modSp add replId">
        <pc:chgData name="Linda Wan" userId="S::linda.wan@newham.gov.uk::59fa7a9d-926a-41ef-babf-3f665165059f" providerId="AD" clId="Web-{E93FD980-9E8E-3172-F04A-9B4EED47C15D}" dt="2025-03-31T09:07:52.397" v="54" actId="1076"/>
        <pc:sldMkLst>
          <pc:docMk/>
          <pc:sldMk cId="1720688883" sldId="541"/>
        </pc:sldMkLst>
        <pc:spChg chg="add mod">
          <ac:chgData name="Linda Wan" userId="S::linda.wan@newham.gov.uk::59fa7a9d-926a-41ef-babf-3f665165059f" providerId="AD" clId="Web-{E93FD980-9E8E-3172-F04A-9B4EED47C15D}" dt="2025-03-31T09:07:52.397" v="54" actId="1076"/>
          <ac:spMkLst>
            <pc:docMk/>
            <pc:sldMk cId="1720688883" sldId="541"/>
            <ac:spMk id="2" creationId="{6F6F2C05-C793-030F-8255-879D14E4D0FA}"/>
          </ac:spMkLst>
        </pc:spChg>
        <pc:spChg chg="add">
          <ac:chgData name="Linda Wan" userId="S::linda.wan@newham.gov.uk::59fa7a9d-926a-41ef-babf-3f665165059f" providerId="AD" clId="Web-{E93FD980-9E8E-3172-F04A-9B4EED47C15D}" dt="2025-03-31T09:05:25.550" v="43"/>
          <ac:spMkLst>
            <pc:docMk/>
            <pc:sldMk cId="1720688883" sldId="541"/>
            <ac:spMk id="3" creationId="{780BF0EB-BD0F-BD01-F566-4656ABB35F9E}"/>
          </ac:spMkLst>
        </pc:spChg>
        <pc:spChg chg="add">
          <ac:chgData name="Linda Wan" userId="S::linda.wan@newham.gov.uk::59fa7a9d-926a-41ef-babf-3f665165059f" providerId="AD" clId="Web-{E93FD980-9E8E-3172-F04A-9B4EED47C15D}" dt="2025-03-31T09:05:25.550" v="43"/>
          <ac:spMkLst>
            <pc:docMk/>
            <pc:sldMk cId="1720688883" sldId="541"/>
            <ac:spMk id="4" creationId="{19F64C54-CB0E-7255-6C70-8BFB2F981F1A}"/>
          </ac:spMkLst>
        </pc:spChg>
        <pc:graphicFrameChg chg="add mod modGraphic">
          <ac:chgData name="Linda Wan" userId="S::linda.wan@newham.gov.uk::59fa7a9d-926a-41ef-babf-3f665165059f" providerId="AD" clId="Web-{E93FD980-9E8E-3172-F04A-9B4EED47C15D}" dt="2025-03-31T09:06:47.161" v="48"/>
          <ac:graphicFrameMkLst>
            <pc:docMk/>
            <pc:sldMk cId="1720688883" sldId="541"/>
            <ac:graphicFrameMk id="6" creationId="{60571EDD-1D23-F006-6130-758A472C5258}"/>
          </ac:graphicFrameMkLst>
        </pc:graphicFrameChg>
      </pc:sldChg>
      <pc:sldChg chg="addSp modSp add replId">
        <pc:chgData name="Linda Wan" userId="S::linda.wan@newham.gov.uk::59fa7a9d-926a-41ef-babf-3f665165059f" providerId="AD" clId="Web-{E93FD980-9E8E-3172-F04A-9B4EED47C15D}" dt="2025-03-31T09:07:58.163" v="55" actId="1076"/>
        <pc:sldMkLst>
          <pc:docMk/>
          <pc:sldMk cId="1766579728" sldId="542"/>
        </pc:sldMkLst>
        <pc:spChg chg="add mod">
          <ac:chgData name="Linda Wan" userId="S::linda.wan@newham.gov.uk::59fa7a9d-926a-41ef-babf-3f665165059f" providerId="AD" clId="Web-{E93FD980-9E8E-3172-F04A-9B4EED47C15D}" dt="2025-03-31T09:07:58.163" v="55" actId="1076"/>
          <ac:spMkLst>
            <pc:docMk/>
            <pc:sldMk cId="1766579728" sldId="542"/>
            <ac:spMk id="2" creationId="{6F6F2C05-C793-030F-8255-879D14E4D0FA}"/>
          </ac:spMkLst>
        </pc:spChg>
        <pc:spChg chg="add mod">
          <ac:chgData name="Linda Wan" userId="S::linda.wan@newham.gov.uk::59fa7a9d-926a-41ef-babf-3f665165059f" providerId="AD" clId="Web-{E93FD980-9E8E-3172-F04A-9B4EED47C15D}" dt="2025-03-31T09:05:03.799" v="42" actId="14100"/>
          <ac:spMkLst>
            <pc:docMk/>
            <pc:sldMk cId="1766579728" sldId="542"/>
            <ac:spMk id="3" creationId="{FE6412EC-7104-2C9C-E05E-244F963C9774}"/>
          </ac:spMkLst>
        </pc:spChg>
        <pc:spChg chg="add">
          <ac:chgData name="Linda Wan" userId="S::linda.wan@newham.gov.uk::59fa7a9d-926a-41ef-babf-3f665165059f" providerId="AD" clId="Web-{E93FD980-9E8E-3172-F04A-9B4EED47C15D}" dt="2025-03-31T09:03:25.422" v="34"/>
          <ac:spMkLst>
            <pc:docMk/>
            <pc:sldMk cId="1766579728" sldId="542"/>
            <ac:spMk id="4" creationId="{271A537E-94A9-61C9-2562-6F6B7B9ADCFC}"/>
          </ac:spMkLst>
        </pc:spChg>
        <pc:graphicFrameChg chg="add mod modGraphic">
          <ac:chgData name="Linda Wan" userId="S::linda.wan@newham.gov.uk::59fa7a9d-926a-41ef-babf-3f665165059f" providerId="AD" clId="Web-{E93FD980-9E8E-3172-F04A-9B4EED47C15D}" dt="2025-03-31T09:06:25.942" v="47"/>
          <ac:graphicFrameMkLst>
            <pc:docMk/>
            <pc:sldMk cId="1766579728" sldId="542"/>
            <ac:graphicFrameMk id="6" creationId="{48761DAF-D958-C9A5-4D86-BF87F5B6A4D7}"/>
          </ac:graphicFrameMkLst>
        </pc:graphicFrameChg>
      </pc:sldChg>
      <pc:sldChg chg="addSp modSp add replId">
        <pc:chgData name="Linda Wan" userId="S::linda.wan@newham.gov.uk::59fa7a9d-926a-41ef-babf-3f665165059f" providerId="AD" clId="Web-{E93FD980-9E8E-3172-F04A-9B4EED47C15D}" dt="2025-03-31T09:30:49.629" v="172" actId="20577"/>
        <pc:sldMkLst>
          <pc:docMk/>
          <pc:sldMk cId="1941358287" sldId="543"/>
        </pc:sldMkLst>
        <pc:spChg chg="add">
          <ac:chgData name="Linda Wan" userId="S::linda.wan@newham.gov.uk::59fa7a9d-926a-41ef-babf-3f665165059f" providerId="AD" clId="Web-{E93FD980-9E8E-3172-F04A-9B4EED47C15D}" dt="2025-03-31T09:23:30.245" v="67"/>
          <ac:spMkLst>
            <pc:docMk/>
            <pc:sldMk cId="1941358287" sldId="543"/>
            <ac:spMk id="3" creationId="{54C9F809-F158-D90A-437A-EB207F36B68D}"/>
          </ac:spMkLst>
        </pc:spChg>
        <pc:spChg chg="add mod">
          <ac:chgData name="Linda Wan" userId="S::linda.wan@newham.gov.uk::59fa7a9d-926a-41ef-babf-3f665165059f" providerId="AD" clId="Web-{E93FD980-9E8E-3172-F04A-9B4EED47C15D}" dt="2025-03-31T09:30:49.629" v="172" actId="20577"/>
          <ac:spMkLst>
            <pc:docMk/>
            <pc:sldMk cId="1941358287" sldId="543"/>
            <ac:spMk id="7" creationId="{97B822D7-1782-D83D-DC69-CBB3ECE573AC}"/>
          </ac:spMkLst>
        </pc:spChg>
        <pc:graphicFrameChg chg="add mod modGraphic">
          <ac:chgData name="Linda Wan" userId="S::linda.wan@newham.gov.uk::59fa7a9d-926a-41ef-babf-3f665165059f" providerId="AD" clId="Web-{E93FD980-9E8E-3172-F04A-9B4EED47C15D}" dt="2025-03-31T09:23:42.261" v="70"/>
          <ac:graphicFrameMkLst>
            <pc:docMk/>
            <pc:sldMk cId="1941358287" sldId="543"/>
            <ac:graphicFrameMk id="5" creationId="{8233F740-1A6C-FFC6-40D7-66893E6DFEB3}"/>
          </ac:graphicFrameMkLst>
        </pc:graphicFrameChg>
      </pc:sldChg>
      <pc:sldChg chg="addSp modSp add replId">
        <pc:chgData name="Linda Wan" userId="S::linda.wan@newham.gov.uk::59fa7a9d-926a-41ef-babf-3f665165059f" providerId="AD" clId="Web-{E93FD980-9E8E-3172-F04A-9B4EED47C15D}" dt="2025-03-31T09:16:40.111" v="66"/>
        <pc:sldMkLst>
          <pc:docMk/>
          <pc:sldMk cId="3459595257" sldId="544"/>
        </pc:sldMkLst>
        <pc:spChg chg="add">
          <ac:chgData name="Linda Wan" userId="S::linda.wan@newham.gov.uk::59fa7a9d-926a-41ef-babf-3f665165059f" providerId="AD" clId="Web-{E93FD980-9E8E-3172-F04A-9B4EED47C15D}" dt="2025-03-31T09:16:13.033" v="61"/>
          <ac:spMkLst>
            <pc:docMk/>
            <pc:sldMk cId="3459595257" sldId="544"/>
            <ac:spMk id="2" creationId="{137FF262-4F7C-CD4B-8448-E2CE7BC51A2F}"/>
          </ac:spMkLst>
        </pc:spChg>
        <pc:spChg chg="add">
          <ac:chgData name="Linda Wan" userId="S::linda.wan@newham.gov.uk::59fa7a9d-926a-41ef-babf-3f665165059f" providerId="AD" clId="Web-{E93FD980-9E8E-3172-F04A-9B4EED47C15D}" dt="2025-03-31T09:16:13.033" v="61"/>
          <ac:spMkLst>
            <pc:docMk/>
            <pc:sldMk cId="3459595257" sldId="544"/>
            <ac:spMk id="3" creationId="{36CFA2B2-5BD1-F54B-9629-065496551D21}"/>
          </ac:spMkLst>
        </pc:spChg>
        <pc:graphicFrameChg chg="add mod modGraphic">
          <ac:chgData name="Linda Wan" userId="S::linda.wan@newham.gov.uk::59fa7a9d-926a-41ef-babf-3f665165059f" providerId="AD" clId="Web-{E93FD980-9E8E-3172-F04A-9B4EED47C15D}" dt="2025-03-31T09:16:40.111" v="66"/>
          <ac:graphicFrameMkLst>
            <pc:docMk/>
            <pc:sldMk cId="3459595257" sldId="544"/>
            <ac:graphicFrameMk id="5" creationId="{4FBED44D-39F2-7CF7-AAA3-0FF217517049}"/>
          </ac:graphicFrameMkLst>
        </pc:graphicFrameChg>
      </pc:sldChg>
      <pc:sldChg chg="modSp add replId">
        <pc:chgData name="Linda Wan" userId="S::linda.wan@newham.gov.uk::59fa7a9d-926a-41ef-babf-3f665165059f" providerId="AD" clId="Web-{E93FD980-9E8E-3172-F04A-9B4EED47C15D}" dt="2025-03-31T09:37:22.279" v="189"/>
        <pc:sldMkLst>
          <pc:docMk/>
          <pc:sldMk cId="1478611584" sldId="545"/>
        </pc:sldMkLst>
        <pc:spChg chg="mod">
          <ac:chgData name="Linda Wan" userId="S::linda.wan@newham.gov.uk::59fa7a9d-926a-41ef-babf-3f665165059f" providerId="AD" clId="Web-{E93FD980-9E8E-3172-F04A-9B4EED47C15D}" dt="2025-03-31T09:36:40.856" v="182" actId="20577"/>
          <ac:spMkLst>
            <pc:docMk/>
            <pc:sldMk cId="1478611584" sldId="545"/>
            <ac:spMk id="2" creationId="{7A3D080E-99C9-537C-2FB3-CF9DF39FD6E8}"/>
          </ac:spMkLst>
        </pc:spChg>
        <pc:spChg chg="mod">
          <ac:chgData name="Linda Wan" userId="S::linda.wan@newham.gov.uk::59fa7a9d-926a-41ef-babf-3f665165059f" providerId="AD" clId="Web-{E93FD980-9E8E-3172-F04A-9B4EED47C15D}" dt="2025-03-31T09:37:14.247" v="187" actId="20577"/>
          <ac:spMkLst>
            <pc:docMk/>
            <pc:sldMk cId="1478611584" sldId="545"/>
            <ac:spMk id="3" creationId="{8086DEA2-DB22-5525-A09A-DAA8F50A6FB1}"/>
          </ac:spMkLst>
        </pc:spChg>
        <pc:graphicFrameChg chg="mod modGraphic">
          <ac:chgData name="Linda Wan" userId="S::linda.wan@newham.gov.uk::59fa7a9d-926a-41ef-babf-3f665165059f" providerId="AD" clId="Web-{E93FD980-9E8E-3172-F04A-9B4EED47C15D}" dt="2025-03-31T09:37:22.279" v="189"/>
          <ac:graphicFrameMkLst>
            <pc:docMk/>
            <pc:sldMk cId="1478611584" sldId="545"/>
            <ac:graphicFrameMk id="5" creationId="{9E58A4A7-2380-1F32-5C5A-7C7A95E89676}"/>
          </ac:graphicFrameMkLst>
        </pc:graphicFrameChg>
      </pc:sldChg>
      <pc:sldChg chg="modSp add replId">
        <pc:chgData name="Linda Wan" userId="S::linda.wan@newham.gov.uk::59fa7a9d-926a-41ef-babf-3f665165059f" providerId="AD" clId="Web-{E93FD980-9E8E-3172-F04A-9B4EED47C15D}" dt="2025-03-31T09:37:46.592" v="193" actId="20577"/>
        <pc:sldMkLst>
          <pc:docMk/>
          <pc:sldMk cId="2052931374" sldId="546"/>
        </pc:sldMkLst>
        <pc:spChg chg="mod">
          <ac:chgData name="Linda Wan" userId="S::linda.wan@newham.gov.uk::59fa7a9d-926a-41ef-babf-3f665165059f" providerId="AD" clId="Web-{E93FD980-9E8E-3172-F04A-9B4EED47C15D}" dt="2025-03-31T09:36:46.637" v="184" actId="20577"/>
          <ac:spMkLst>
            <pc:docMk/>
            <pc:sldMk cId="2052931374" sldId="546"/>
            <ac:spMk id="2" creationId="{037FB06D-5E6F-FF15-4053-28C39403B74D}"/>
          </ac:spMkLst>
        </pc:spChg>
        <pc:spChg chg="mod">
          <ac:chgData name="Linda Wan" userId="S::linda.wan@newham.gov.uk::59fa7a9d-926a-41ef-babf-3f665165059f" providerId="AD" clId="Web-{E93FD980-9E8E-3172-F04A-9B4EED47C15D}" dt="2025-03-31T09:37:46.592" v="193" actId="20577"/>
          <ac:spMkLst>
            <pc:docMk/>
            <pc:sldMk cId="2052931374" sldId="546"/>
            <ac:spMk id="3" creationId="{97CE81D7-DDC1-C367-5E25-54A263593CD5}"/>
          </ac:spMkLst>
        </pc:spChg>
        <pc:graphicFrameChg chg="mod modGraphic">
          <ac:chgData name="Linda Wan" userId="S::linda.wan@newham.gov.uk::59fa7a9d-926a-41ef-babf-3f665165059f" providerId="AD" clId="Web-{E93FD980-9E8E-3172-F04A-9B4EED47C15D}" dt="2025-03-31T09:37:41.357" v="191"/>
          <ac:graphicFrameMkLst>
            <pc:docMk/>
            <pc:sldMk cId="2052931374" sldId="546"/>
            <ac:graphicFrameMk id="5" creationId="{97471431-F08D-E98D-E79F-36DB1222D4C9}"/>
          </ac:graphicFrameMkLst>
        </pc:graphicFrameChg>
      </pc:sldChg>
    </pc:docChg>
  </pc:docChgLst>
  <pc:docChgLst>
    <pc:chgData name="Raj Mistry" userId="S::raj.mistry@newham.gov.uk::aff73cd0-b72a-466f-a738-e31d0e5280b2" providerId="AD" clId="Web-{E27F3818-6098-B509-708C-1DBB09CE89C5}"/>
    <pc:docChg chg="modSld">
      <pc:chgData name="Raj Mistry" userId="S::raj.mistry@newham.gov.uk::aff73cd0-b72a-466f-a738-e31d0e5280b2" providerId="AD" clId="Web-{E27F3818-6098-B509-708C-1DBB09CE89C5}" dt="2025-04-02T10:47:05.344" v="0" actId="20577"/>
      <pc:docMkLst>
        <pc:docMk/>
      </pc:docMkLst>
      <pc:sldChg chg="modSp">
        <pc:chgData name="Raj Mistry" userId="S::raj.mistry@newham.gov.uk::aff73cd0-b72a-466f-a738-e31d0e5280b2" providerId="AD" clId="Web-{E27F3818-6098-B509-708C-1DBB09CE89C5}" dt="2025-04-02T10:47:05.344" v="0" actId="20577"/>
        <pc:sldMkLst>
          <pc:docMk/>
          <pc:sldMk cId="2954945389" sldId="538"/>
        </pc:sldMkLst>
        <pc:spChg chg="mod">
          <ac:chgData name="Raj Mistry" userId="S::raj.mistry@newham.gov.uk::aff73cd0-b72a-466f-a738-e31d0e5280b2" providerId="AD" clId="Web-{E27F3818-6098-B509-708C-1DBB09CE89C5}" dt="2025-04-02T10:47:05.344" v="0" actId="20577"/>
          <ac:spMkLst>
            <pc:docMk/>
            <pc:sldMk cId="2954945389" sldId="538"/>
            <ac:spMk id="3" creationId="{6DC6BA3B-A136-6601-D1A8-305D31CE0461}"/>
          </ac:spMkLst>
        </pc:spChg>
      </pc:sldChg>
    </pc:docChg>
  </pc:docChgLst>
  <pc:docChgLst>
    <pc:chgData name="Linda Wan" userId="S::linda.wan@newham.gov.uk::59fa7a9d-926a-41ef-babf-3f665165059f" providerId="AD" clId="Web-{184DA260-90CC-A6AA-7A1B-67D99AEF47AE}"/>
    <pc:docChg chg="modSld">
      <pc:chgData name="Linda Wan" userId="S::linda.wan@newham.gov.uk::59fa7a9d-926a-41ef-babf-3f665165059f" providerId="AD" clId="Web-{184DA260-90CC-A6AA-7A1B-67D99AEF47AE}" dt="2025-05-22T18:47:46.343" v="2" actId="20577"/>
      <pc:docMkLst>
        <pc:docMk/>
      </pc:docMkLst>
      <pc:sldChg chg="modSp">
        <pc:chgData name="Linda Wan" userId="S::linda.wan@newham.gov.uk::59fa7a9d-926a-41ef-babf-3f665165059f" providerId="AD" clId="Web-{184DA260-90CC-A6AA-7A1B-67D99AEF47AE}" dt="2025-05-22T18:47:46.343" v="2" actId="20577"/>
        <pc:sldMkLst>
          <pc:docMk/>
          <pc:sldMk cId="2056834797" sldId="580"/>
        </pc:sldMkLst>
        <pc:spChg chg="mod">
          <ac:chgData name="Linda Wan" userId="S::linda.wan@newham.gov.uk::59fa7a9d-926a-41ef-babf-3f665165059f" providerId="AD" clId="Web-{184DA260-90CC-A6AA-7A1B-67D99AEF47AE}" dt="2025-05-22T18:47:46.343" v="2" actId="20577"/>
          <ac:spMkLst>
            <pc:docMk/>
            <pc:sldMk cId="2056834797" sldId="580"/>
            <ac:spMk id="2" creationId="{CD10BA69-067C-0F42-0C05-68759D34AD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F3023-6C66-41E8-A950-995CC83A8340}"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14263-9042-42C0-8058-91B3F7036DE2}" type="slidenum">
              <a:rPr lang="en-GB" smtClean="0"/>
              <a:t>‹#›</a:t>
            </a:fld>
            <a:endParaRPr lang="en-GB"/>
          </a:p>
        </p:txBody>
      </p:sp>
    </p:spTree>
    <p:extLst>
      <p:ext uri="{BB962C8B-B14F-4D97-AF65-F5344CB8AC3E}">
        <p14:creationId xmlns:p14="http://schemas.microsoft.com/office/powerpoint/2010/main" val="396804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4814263-9042-42C0-8058-91B3F7036DE2}" type="slidenum">
              <a:rPr lang="en-GB" smtClean="0"/>
              <a:t>19</a:t>
            </a:fld>
            <a:endParaRPr lang="en-GB"/>
          </a:p>
        </p:txBody>
      </p:sp>
    </p:spTree>
    <p:extLst>
      <p:ext uri="{BB962C8B-B14F-4D97-AF65-F5344CB8AC3E}">
        <p14:creationId xmlns:p14="http://schemas.microsoft.com/office/powerpoint/2010/main" val="160556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40269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a:t>Title should be Arial Bold 40pt</a:t>
            </a:r>
            <a:endParaRPr lang="en-GB"/>
          </a:p>
        </p:txBody>
      </p:sp>
    </p:spTree>
    <p:extLst>
      <p:ext uri="{BB962C8B-B14F-4D97-AF65-F5344CB8AC3E}">
        <p14:creationId xmlns:p14="http://schemas.microsoft.com/office/powerpoint/2010/main" val="14948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1799743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39245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429447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296671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73432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138237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Tree>
    <p:extLst>
      <p:ext uri="{BB962C8B-B14F-4D97-AF65-F5344CB8AC3E}">
        <p14:creationId xmlns:p14="http://schemas.microsoft.com/office/powerpoint/2010/main" val="450652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4172933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1890479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B68619-623B-4C71-8610-73EBBEB490DC}"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1635803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B68619-623B-4C71-8610-73EBBEB490DC}" type="datetimeFigureOut">
              <a:rPr lang="en-GB" smtClean="0"/>
              <a:t>25/06/2025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1425811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425136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2732286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69765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B68619-623B-4C71-8610-73EBBEB490DC}"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59216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B68619-623B-4C71-8610-73EBBEB490DC}"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4105634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232060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377641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679338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136737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4088853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3719578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4067166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B68619-623B-4C71-8610-73EBBEB490DC}"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Tree>
    <p:extLst>
      <p:ext uri="{BB962C8B-B14F-4D97-AF65-F5344CB8AC3E}">
        <p14:creationId xmlns:p14="http://schemas.microsoft.com/office/powerpoint/2010/main" val="3461778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4" name="Date Placeholder 3"/>
          <p:cNvSpPr>
            <a:spLocks noGrp="1"/>
          </p:cNvSpPr>
          <p:nvPr>
            <p:ph type="dt" sz="half" idx="10"/>
          </p:nvPr>
        </p:nvSpPr>
        <p:spPr/>
        <p:txBody>
          <a:bodyPr/>
          <a:lstStyle/>
          <a:p>
            <a:fld id="{994FD56F-2B40-4F5B-8593-3FB241C17C9A}"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F2AF8C-F308-4D14-92A7-51645CA15610}" type="slidenum">
              <a:rPr lang="en-GB" smtClean="0"/>
              <a:t>‹#›</a:t>
            </a:fld>
            <a:endParaRPr lang="en-GB"/>
          </a:p>
        </p:txBody>
      </p:sp>
    </p:spTree>
    <p:extLst>
      <p:ext uri="{BB962C8B-B14F-4D97-AF65-F5344CB8AC3E}">
        <p14:creationId xmlns:p14="http://schemas.microsoft.com/office/powerpoint/2010/main" val="608140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165526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a:t>Title should be Arial Bold 40pt</a:t>
            </a:r>
            <a:endParaRPr lang="en-GB"/>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6/25/2025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1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image" Target="../media/image2.jpe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1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16.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15.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25/06/2025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649" r:id="rId3"/>
    <p:sldLayoutId id="214748371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6/25/2025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93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6/25/2025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4FD56F-2B40-4F5B-8593-3FB241C17C9A}" type="datetimeFigureOut">
              <a:rPr lang="en-GB" smtClean="0"/>
              <a:t>25/06/2025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8F2AF8C-F308-4D14-92A7-51645CA15610}" type="slidenum">
              <a:rPr lang="en-GB" smtClean="0"/>
              <a:t>‹#›</a:t>
            </a:fld>
            <a:endParaRPr lang="en-GB"/>
          </a:p>
        </p:txBody>
      </p:sp>
      <p:pic>
        <p:nvPicPr>
          <p:cNvPr id="13" name="Picture 12"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31353120"/>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69"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25/06/2025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25/06/2025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25/06/2025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25/06/2025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6/25/2025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6/25/2025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 id="21474839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6/25/2025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92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6B6F">
            <a:alpha val="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6/25/2025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93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hyperlink" Target="https://eur03.safelinks.protection.outlook.com/?url=http%3A%2F%2Fwww.newham.gov.uk%2FLCIS&amp;data=05%7C02%7CLydia.Drummond%40newham.gov.uk%7Ced3b39cebcd3428989db08dda41b5dcc%7C353669e1971846f89bed95afc8776c8a%7C0%7C0%7C638847160077488234%7CUnknown%7CTWFpbGZsb3d8eyJFbXB0eU1hcGkiOnRydWUsIlYiOiIwLjAuMDAwMCIsIlAiOiJXaW4zMiIsIkFOIjoiTWFpbCIsIldUIjoyfQ%3D%3D%7C0%7C%7C%7C&amp;sdata=fLOyObxvKn0m87gLCDK5UFJCEjdw1%2Ff3OYb9PdW3tKs%3D&amp;reserved=0" TargetMode="External"/><Relationship Id="rId2" Type="http://schemas.openxmlformats.org/officeDocument/2006/relationships/hyperlink" Target="https://scerts.com/wp-content/uploads/The-SCERTS-Model-for-Web-12-12-07.pdf" TargetMode="Externa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hyperlink" Target="https://eur03.safelinks.protection.outlook.com/?url=https%3A%2F%2Ffamilies.newham.gov.uk%2Fkb5%2Fnewham%2Fdirectory%2Flocaloffer.page%3Flocalofferchannel%3D7&amp;data=05%7C02%7CLydia.Drummond%40newham.gov.uk%7Ce6b58526dcb346a7c4ea08dda34f65b8%7C353669e1971846f89bed95afc8776c8a%7C0%7C0%7C638846283642298415%7CUnknown%7CTWFpbGZsb3d8eyJFbXB0eU1hcGkiOnRydWUsIlYiOiIwLjAuMDAwMCIsIlAiOiJXaW4zMiIsIkFOIjoiTWFpbCIsIldUIjoyfQ%3D%3D%7C0%7C%7C%7C&amp;sdata=eLQvmnf6nvyFq2zq4gW9ASuqkiwsJJ%2BxtXVNZOPO0X4%3D&amp;reserved=0" TargetMode="Externa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s://www.elft.nhs.uk/scyps/our-services/community-paediatric-services/chand" TargetMode="External"/><Relationship Id="rId2" Type="http://schemas.openxmlformats.org/officeDocument/2006/relationships/hyperlink" Target="https://www.elft.nhs.uk/adult-autism-diagnostic-services" TargetMode="Externa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s://www.newham.gov.uk/downloads/file/8609/newham-autism-action-plan-y1-" TargetMode="External"/><Relationship Id="rId2" Type="http://schemas.openxmlformats.org/officeDocument/2006/relationships/hyperlink" Target="https://www.newham.gov.uk/downloads/file/8608/newham-autism-action-plan-lets-talk-autism" TargetMode="Externa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mailto:%3caisha.ahmed58@nhs.net" TargetMode="External"/><Relationship Id="rId2" Type="http://schemas.openxmlformats.org/officeDocument/2006/relationships/hyperlink" Target="mailto:AutismOutreachNewham@gmail.com" TargetMode="External"/><Relationship Id="rId1" Type="http://schemas.openxmlformats.org/officeDocument/2006/relationships/slideLayout" Target="../slideLayouts/slideLayout46.xml"/><Relationship Id="rId5" Type="http://schemas.openxmlformats.org/officeDocument/2006/relationships/hyperlink" Target="mailto:carersautisticadultsnewham@gmail.com" TargetMode="External"/><Relationship Id="rId4" Type="http://schemas.openxmlformats.org/officeDocument/2006/relationships/hyperlink" Target="mailto:Adam.Webb@newham.gov.uk"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19vkO10H0YY" TargetMode="Externa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hyperlink" Target="http://www.londonambulance.nhs.uk/calling-us/learning-disabilities-and-autism-zone/" TargetMode="Externa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hyperlink" Target="https://www.london-fire.gov.uk/safety/lithium-batteries/charging-electric-bike-and-electric-scooter-lithium-batteries/" TargetMode="External"/><Relationship Id="rId2" Type="http://schemas.openxmlformats.org/officeDocument/2006/relationships/hyperlink" Target="https://www.london-fire.gov.uk/safety/the-home/home-fire-safety/home-fire-safety-checker-hfsc/" TargetMode="Externa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hyperlink" Target="https://www.wellnewham.org.uk/advice/health-checks-and-screenings" TargetMode="Externa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hyperlink" Target="https://www.wellnewham.org.uk/advice/food" TargetMode="Externa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ewham.gov.uk/health-adult-social-care/autism/3" TargetMode="Externa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mailto:Autism.Commissioning@newham.gov.uk" TargetMode="External"/><Relationship Id="rId2" Type="http://schemas.openxmlformats.org/officeDocument/2006/relationships/hyperlink" Target="https://www.newham.gov.uk/health-adult-social-care/autism/3" TargetMode="External"/><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aisha.ahmed58@nhs.net" TargetMode="Externa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440" y="1447800"/>
            <a:ext cx="11321455" cy="3329581"/>
          </a:xfrm>
        </p:spPr>
        <p:txBody>
          <a:bodyPr/>
          <a:lstStyle/>
          <a:p>
            <a:r>
              <a:rPr lang="en-GB" sz="6000" b="1">
                <a:solidFill>
                  <a:schemeClr val="bg1"/>
                </a:solidFill>
                <a:latin typeface="Arial" panose="020B0604020202020204" pitchFamily="34" charset="0"/>
                <a:cs typeface="Arial" panose="020B0604020202020204" pitchFamily="34" charset="0"/>
              </a:rPr>
              <a:t>Newham Autism Action Plan</a:t>
            </a:r>
            <a:br>
              <a:rPr lang="en-GB" sz="6000" b="1">
                <a:solidFill>
                  <a:schemeClr val="bg1"/>
                </a:solidFill>
                <a:latin typeface="Arial" panose="020B0604020202020204" pitchFamily="34" charset="0"/>
                <a:cs typeface="Arial" panose="020B0604020202020204" pitchFamily="34" charset="0"/>
              </a:rPr>
            </a:br>
            <a:r>
              <a:rPr lang="en-GB" sz="6000" b="1">
                <a:solidFill>
                  <a:schemeClr val="bg1"/>
                </a:solidFill>
                <a:latin typeface="Arial" panose="020B0604020202020204" pitchFamily="34" charset="0"/>
                <a:cs typeface="Arial" panose="020B0604020202020204" pitchFamily="34" charset="0"/>
              </a:rPr>
              <a:t>Let's Talk Autism</a:t>
            </a:r>
            <a:br>
              <a:rPr lang="en-GB" sz="6000" b="1">
                <a:solidFill>
                  <a:schemeClr val="bg1"/>
                </a:solidFill>
                <a:latin typeface="Arial" panose="020B0604020202020204" pitchFamily="34" charset="0"/>
                <a:cs typeface="Arial" panose="020B0604020202020204" pitchFamily="34" charset="0"/>
              </a:rPr>
            </a:br>
            <a:endParaRPr lang="en-GB" sz="6000" b="1">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440" y="4777380"/>
            <a:ext cx="9566173" cy="861420"/>
          </a:xfrm>
        </p:spPr>
        <p:txBody>
          <a:bodyPr>
            <a:noAutofit/>
          </a:bodyPr>
          <a:lstStyle/>
          <a:p>
            <a:r>
              <a:rPr lang="en-GB" sz="2400" b="1">
                <a:solidFill>
                  <a:schemeClr val="tx1">
                    <a:lumMod val="50000"/>
                  </a:schemeClr>
                </a:solidFill>
                <a:latin typeface="Arial"/>
                <a:cs typeface="Arial"/>
              </a:rPr>
              <a:t>You Said, Together we did</a:t>
            </a:r>
          </a:p>
          <a:p>
            <a:r>
              <a:rPr lang="en-GB" sz="2400" b="1" cap="none">
                <a:solidFill>
                  <a:schemeClr val="tx1">
                    <a:lumMod val="50000"/>
                  </a:schemeClr>
                </a:solidFill>
                <a:latin typeface="Arial"/>
                <a:cs typeface="Arial"/>
              </a:rPr>
              <a:t>Progress Toward the 2024/25 Priorities (May 2025)</a:t>
            </a:r>
          </a:p>
        </p:txBody>
      </p:sp>
    </p:spTree>
    <p:extLst>
      <p:ext uri="{BB962C8B-B14F-4D97-AF65-F5344CB8AC3E}">
        <p14:creationId xmlns:p14="http://schemas.microsoft.com/office/powerpoint/2010/main" val="235658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0162674" cy="768648"/>
          </a:xfrm>
        </p:spPr>
        <p:txBody>
          <a:bodyPr>
            <a:normAutofit/>
          </a:bodyPr>
          <a:lstStyle/>
          <a:p>
            <a:r>
              <a:rPr lang="en-US">
                <a:solidFill>
                  <a:schemeClr val="bg1"/>
                </a:solidFill>
              </a:rPr>
              <a:t>2a: SCERTS</a:t>
            </a:r>
          </a:p>
        </p:txBody>
      </p:sp>
      <p:graphicFrame>
        <p:nvGraphicFramePr>
          <p:cNvPr id="3" name="Table 2"/>
          <p:cNvGraphicFramePr>
            <a:graphicFrameLocks noGrp="1"/>
          </p:cNvGraphicFramePr>
          <p:nvPr>
            <p:extLst>
              <p:ext uri="{D42A27DB-BD31-4B8C-83A1-F6EECF244321}">
                <p14:modId xmlns:p14="http://schemas.microsoft.com/office/powerpoint/2010/main" val="56241833"/>
              </p:ext>
            </p:extLst>
          </p:nvPr>
        </p:nvGraphicFramePr>
        <p:xfrm>
          <a:off x="355314" y="1599172"/>
          <a:ext cx="11445747" cy="293102"/>
        </p:xfrm>
        <a:graphic>
          <a:graphicData uri="http://schemas.openxmlformats.org/drawingml/2006/table">
            <a:tbl>
              <a:tblPr firstRow="1" bandRow="1">
                <a:tableStyleId>{5C22544A-7EE6-4342-B048-85BDC9FD1C3A}</a:tableStyleId>
              </a:tblPr>
              <a:tblGrid>
                <a:gridCol w="11445747">
                  <a:extLst>
                    <a:ext uri="{9D8B030D-6E8A-4147-A177-3AD203B41FA5}">
                      <a16:colId xmlns:a16="http://schemas.microsoft.com/office/drawing/2014/main" val="2257579989"/>
                    </a:ext>
                  </a:extLst>
                </a:gridCol>
              </a:tblGrid>
              <a:tr h="293102">
                <a:tc>
                  <a:txBody>
                    <a:bodyPr/>
                    <a:lstStyle/>
                    <a:p>
                      <a:pPr marL="0" lvl="0" indent="0">
                        <a:buNone/>
                      </a:pPr>
                      <a:r>
                        <a:rPr lang="en-GB" sz="1200" b="1" dirty="0">
                          <a:solidFill>
                            <a:schemeClr val="tx1"/>
                          </a:solidFill>
                          <a:latin typeface="+mj-lt"/>
                          <a:cs typeface="Segoe UI" panose="020B0502040204020203" pitchFamily="34" charset="0"/>
                        </a:rPr>
                        <a:t>Deliver</a:t>
                      </a:r>
                      <a:r>
                        <a:rPr lang="en-GB" sz="1200" b="1" dirty="0">
                          <a:latin typeface="+mj-lt"/>
                          <a:cs typeface="Segoe UI" panose="020B0502040204020203" pitchFamily="34" charset="0"/>
                        </a:rPr>
                        <a:t> </a:t>
                      </a:r>
                      <a:r>
                        <a:rPr lang="en-GB" sz="1200" b="1" u="sng" dirty="0">
                          <a:latin typeface="+mj-lt"/>
                          <a:cs typeface="Segoe UI" panose="020B0502040204020203" pitchFamily="34" charset="0"/>
                          <a:hlinkClick r:id="rId2"/>
                        </a:rPr>
                        <a:t>Social Communication, Emotional Regulation, Transactional Support (SCERTS)</a:t>
                      </a:r>
                      <a:r>
                        <a:rPr lang="en-GB" sz="1200" b="1" dirty="0">
                          <a:latin typeface="+mj-lt"/>
                          <a:cs typeface="Segoe UI" panose="020B0502040204020203" pitchFamily="34" charset="0"/>
                        </a:rPr>
                        <a:t> </a:t>
                      </a:r>
                      <a:r>
                        <a:rPr lang="en-GB" sz="1200" b="1" dirty="0">
                          <a:solidFill>
                            <a:schemeClr val="tx1"/>
                          </a:solidFill>
                          <a:latin typeface="+mj-lt"/>
                          <a:cs typeface="Segoe UI" panose="020B0502040204020203" pitchFamily="34" charset="0"/>
                        </a:rPr>
                        <a:t>training in Newham Schools.</a:t>
                      </a:r>
                      <a:endParaRPr lang="en-GB" sz="1200" b="1" i="0" u="none" strike="noStrike" kern="1200" baseline="0" dirty="0">
                        <a:solidFill>
                          <a:schemeClr val="tx1"/>
                        </a:solidFill>
                        <a:latin typeface="+mj-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355314" y="1961322"/>
            <a:ext cx="11445747" cy="4499113"/>
          </a:xfrm>
          <a:prstGeom prst="rect">
            <a:avLst/>
          </a:prstGeom>
          <a:ln w="28575">
            <a:solidFill>
              <a:schemeClr val="bg1"/>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dirty="0">
                <a:solidFill>
                  <a:schemeClr val="bg1"/>
                </a:solidFill>
              </a:rPr>
              <a:t>A two-day conference took place in 2024, led by Emily Rubin, an internationally respected and renowned trainer and practitioner and co-author of the SCERTS framework. 150 people attended, including representatives from Education, Children’s Social Care, East London Foundation Trust, </a:t>
            </a:r>
            <a:r>
              <a:rPr lang="en-GB" sz="1200" dirty="0" err="1">
                <a:solidFill>
                  <a:schemeClr val="bg1"/>
                </a:solidFill>
              </a:rPr>
              <a:t>Mencap</a:t>
            </a:r>
            <a:r>
              <a:rPr lang="en-GB" sz="1200" dirty="0">
                <a:solidFill>
                  <a:schemeClr val="bg1"/>
                </a:solidFill>
              </a:rPr>
              <a:t> and the Newham Parent Carer Forum. Feedback included:</a:t>
            </a:r>
          </a:p>
          <a:p>
            <a:pPr marL="0" indent="0">
              <a:lnSpc>
                <a:spcPct val="100000"/>
              </a:lnSpc>
              <a:spcBef>
                <a:spcPts val="0"/>
              </a:spcBef>
              <a:buNone/>
            </a:pPr>
            <a:r>
              <a:rPr lang="en-GB" sz="1200" dirty="0">
                <a:solidFill>
                  <a:schemeClr val="bg1"/>
                </a:solidFill>
              </a:rPr>
              <a:t>  </a:t>
            </a:r>
          </a:p>
          <a:p>
            <a:pPr lvl="0">
              <a:lnSpc>
                <a:spcPct val="100000"/>
              </a:lnSpc>
              <a:spcBef>
                <a:spcPts val="0"/>
              </a:spcBef>
            </a:pPr>
            <a:r>
              <a:rPr lang="en-GB" sz="1200" dirty="0">
                <a:solidFill>
                  <a:schemeClr val="bg1"/>
                </a:solidFill>
              </a:rPr>
              <a:t>‘It was so great seeing Emily speak again, and the information on mentoring was very useful as that has always been the main difficulty with embedding SCERTS’</a:t>
            </a:r>
          </a:p>
          <a:p>
            <a:pPr>
              <a:lnSpc>
                <a:spcPct val="100000"/>
              </a:lnSpc>
              <a:spcBef>
                <a:spcPts val="0"/>
              </a:spcBef>
            </a:pPr>
            <a:endParaRPr lang="en-GB" sz="1200" dirty="0">
              <a:solidFill>
                <a:schemeClr val="bg1"/>
              </a:solidFill>
            </a:endParaRPr>
          </a:p>
          <a:p>
            <a:pPr lvl="0">
              <a:lnSpc>
                <a:spcPct val="100000"/>
              </a:lnSpc>
              <a:spcBef>
                <a:spcPts val="0"/>
              </a:spcBef>
            </a:pPr>
            <a:r>
              <a:rPr lang="en-GB" sz="1200" dirty="0">
                <a:solidFill>
                  <a:schemeClr val="bg1"/>
                </a:solidFill>
              </a:rPr>
              <a:t>‘It was a very supporting conference, that gave more insights in understanding some of the behavioural characteristics of children with autism. The conference also shared evidence of helpful support that leads to wonderful outcomes. </a:t>
            </a:r>
          </a:p>
          <a:p>
            <a:pPr>
              <a:lnSpc>
                <a:spcPct val="100000"/>
              </a:lnSpc>
              <a:spcBef>
                <a:spcPts val="0"/>
              </a:spcBef>
            </a:pPr>
            <a:endParaRPr lang="en-GB" sz="1200" dirty="0">
              <a:solidFill>
                <a:schemeClr val="bg1"/>
              </a:solidFill>
            </a:endParaRPr>
          </a:p>
          <a:p>
            <a:pPr lvl="0">
              <a:lnSpc>
                <a:spcPct val="100000"/>
              </a:lnSpc>
              <a:spcBef>
                <a:spcPts val="0"/>
              </a:spcBef>
            </a:pPr>
            <a:r>
              <a:rPr lang="en-GB" sz="1200" dirty="0">
                <a:solidFill>
                  <a:schemeClr val="bg1"/>
                </a:solidFill>
              </a:rPr>
              <a:t>‘Thank you very much for a fantastic training. I learned so much and am excited to implement SCERTS a bit more in the schools I work in. Exciting! Emily was fantastic and she transferred so much passion and motivation onto us all!’</a:t>
            </a:r>
          </a:p>
          <a:p>
            <a:pPr marL="0" indent="0">
              <a:lnSpc>
                <a:spcPct val="100000"/>
              </a:lnSpc>
              <a:spcBef>
                <a:spcPts val="0"/>
              </a:spcBef>
              <a:buNone/>
            </a:pPr>
            <a:endParaRPr lang="en-GB" sz="1200" dirty="0">
              <a:solidFill>
                <a:schemeClr val="bg1"/>
              </a:solidFill>
            </a:endParaRPr>
          </a:p>
          <a:p>
            <a:pPr marL="0" indent="0">
              <a:lnSpc>
                <a:spcPct val="100000"/>
              </a:lnSpc>
              <a:spcBef>
                <a:spcPts val="0"/>
              </a:spcBef>
              <a:buNone/>
            </a:pPr>
            <a:r>
              <a:rPr lang="en-GB" sz="1200" dirty="0">
                <a:solidFill>
                  <a:schemeClr val="bg1"/>
                </a:solidFill>
              </a:rPr>
              <a:t>Since the conference, the Council has:</a:t>
            </a:r>
          </a:p>
          <a:p>
            <a:pPr>
              <a:lnSpc>
                <a:spcPct val="100000"/>
              </a:lnSpc>
              <a:spcBef>
                <a:spcPts val="0"/>
              </a:spcBef>
            </a:pPr>
            <a:endParaRPr lang="en-GB" sz="1200" dirty="0">
              <a:solidFill>
                <a:schemeClr val="bg1"/>
              </a:solidFill>
            </a:endParaRPr>
          </a:p>
          <a:p>
            <a:pPr lvl="0">
              <a:lnSpc>
                <a:spcPct val="100000"/>
              </a:lnSpc>
              <a:spcBef>
                <a:spcPts val="0"/>
              </a:spcBef>
            </a:pPr>
            <a:r>
              <a:rPr lang="en-GB" sz="1200" dirty="0">
                <a:solidFill>
                  <a:schemeClr val="bg1"/>
                </a:solidFill>
              </a:rPr>
              <a:t>updated its ‘SCERTS in Newham’ training for schools - due to be launched in Autumn 2025;</a:t>
            </a:r>
          </a:p>
          <a:p>
            <a:pPr marL="0" indent="0">
              <a:lnSpc>
                <a:spcPct val="100000"/>
              </a:lnSpc>
              <a:spcBef>
                <a:spcPts val="0"/>
              </a:spcBef>
              <a:buNone/>
            </a:pPr>
            <a:r>
              <a:rPr lang="en-GB" sz="1200" dirty="0">
                <a:solidFill>
                  <a:schemeClr val="bg1"/>
                </a:solidFill>
              </a:rPr>
              <a:t> </a:t>
            </a:r>
          </a:p>
          <a:p>
            <a:pPr lvl="0">
              <a:lnSpc>
                <a:spcPct val="100000"/>
              </a:lnSpc>
              <a:spcBef>
                <a:spcPts val="0"/>
              </a:spcBef>
            </a:pPr>
            <a:r>
              <a:rPr lang="en-GB" sz="1200" dirty="0">
                <a:solidFill>
                  <a:schemeClr val="bg1"/>
                </a:solidFill>
              </a:rPr>
              <a:t>developed materials for implementing the ‘Appreciative Inquiry’ coaching methods in schools;</a:t>
            </a:r>
          </a:p>
          <a:p>
            <a:pPr marL="0" indent="0">
              <a:lnSpc>
                <a:spcPct val="100000"/>
              </a:lnSpc>
              <a:spcBef>
                <a:spcPts val="0"/>
              </a:spcBef>
              <a:buNone/>
            </a:pPr>
            <a:r>
              <a:rPr lang="en-GB" sz="1200" dirty="0">
                <a:solidFill>
                  <a:schemeClr val="bg1"/>
                </a:solidFill>
              </a:rPr>
              <a:t> </a:t>
            </a:r>
          </a:p>
          <a:p>
            <a:pPr lvl="0">
              <a:lnSpc>
                <a:spcPct val="100000"/>
              </a:lnSpc>
              <a:spcBef>
                <a:spcPts val="0"/>
              </a:spcBef>
            </a:pPr>
            <a:r>
              <a:rPr lang="en-GB" sz="1200" dirty="0">
                <a:solidFill>
                  <a:schemeClr val="bg1"/>
                </a:solidFill>
              </a:rPr>
              <a:t>continued to run its ‘SCERTS in Newham’ Network meetings as a space for sharing new developments, best practice and facilitate ongoing support implementing SCERTS;</a:t>
            </a:r>
          </a:p>
          <a:p>
            <a:pPr marL="0" indent="0">
              <a:lnSpc>
                <a:spcPct val="100000"/>
              </a:lnSpc>
              <a:spcBef>
                <a:spcPts val="0"/>
              </a:spcBef>
              <a:buNone/>
            </a:pPr>
            <a:r>
              <a:rPr lang="en-GB" sz="1200" dirty="0">
                <a:solidFill>
                  <a:schemeClr val="bg1"/>
                </a:solidFill>
              </a:rPr>
              <a:t> </a:t>
            </a:r>
          </a:p>
          <a:p>
            <a:pPr lvl="0">
              <a:lnSpc>
                <a:spcPct val="100000"/>
              </a:lnSpc>
              <a:spcBef>
                <a:spcPts val="0"/>
              </a:spcBef>
            </a:pPr>
            <a:r>
              <a:rPr lang="en-GB" sz="1200" dirty="0">
                <a:solidFill>
                  <a:schemeClr val="bg1"/>
                </a:solidFill>
              </a:rPr>
              <a:t>continued to run its flagship ‘SCERTS for Newham Parents / Carers’ training. To find out more or book, visit: </a:t>
            </a:r>
            <a:r>
              <a:rPr lang="en-GB" sz="1200" b="1" u="sng" dirty="0">
                <a:solidFill>
                  <a:schemeClr val="bg1"/>
                </a:solidFill>
                <a:hlinkClick r:id="rId3"/>
              </a:rPr>
              <a:t>www.newham.gov.uk/LCIS</a:t>
            </a:r>
            <a:r>
              <a:rPr lang="en-GB" sz="1200" dirty="0">
                <a:solidFill>
                  <a:schemeClr val="bg1"/>
                </a:solidFill>
              </a:rPr>
              <a:t>.</a:t>
            </a:r>
          </a:p>
        </p:txBody>
      </p:sp>
      <p:sp>
        <p:nvSpPr>
          <p:cNvPr id="7" name="TextBox 6">
            <a:extLst>
              <a:ext uri="{FF2B5EF4-FFF2-40B4-BE49-F238E27FC236}">
                <a16:creationId xmlns:a16="http://schemas.microsoft.com/office/drawing/2014/main" id="{05110BB1-CBFA-F29C-53B8-2F8B9824561F}"/>
              </a:ext>
            </a:extLst>
          </p:cNvPr>
          <p:cNvSpPr txBox="1"/>
          <p:nvPr/>
        </p:nvSpPr>
        <p:spPr>
          <a:xfrm>
            <a:off x="9286668" y="999896"/>
            <a:ext cx="2514393" cy="646331"/>
          </a:xfrm>
          <a:prstGeom prst="rect">
            <a:avLst/>
          </a:prstGeom>
          <a:noFill/>
        </p:spPr>
        <p:txBody>
          <a:bodyPr wrap="square" rtlCol="0">
            <a:spAutoFit/>
          </a:bodyPr>
          <a:lstStyle/>
          <a:p>
            <a:r>
              <a:rPr lang="en-GB" sz="3600" b="1" dirty="0">
                <a:solidFill>
                  <a:srgbClr val="00B050"/>
                </a:solidFill>
              </a:rPr>
              <a:t>COMPLETE</a:t>
            </a:r>
          </a:p>
        </p:txBody>
      </p:sp>
    </p:spTree>
    <p:extLst>
      <p:ext uri="{BB962C8B-B14F-4D97-AF65-F5344CB8AC3E}">
        <p14:creationId xmlns:p14="http://schemas.microsoft.com/office/powerpoint/2010/main" val="289688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0162674" cy="768648"/>
          </a:xfrm>
        </p:spPr>
        <p:txBody>
          <a:bodyPr>
            <a:normAutofit/>
          </a:bodyPr>
          <a:lstStyle/>
          <a:p>
            <a:r>
              <a:rPr lang="en-US">
                <a:solidFill>
                  <a:schemeClr val="bg1"/>
                </a:solidFill>
              </a:rPr>
              <a:t>2b: Home Care</a:t>
            </a:r>
          </a:p>
        </p:txBody>
      </p:sp>
      <p:graphicFrame>
        <p:nvGraphicFramePr>
          <p:cNvPr id="3" name="Table 2"/>
          <p:cNvGraphicFramePr>
            <a:graphicFrameLocks noGrp="1"/>
          </p:cNvGraphicFramePr>
          <p:nvPr>
            <p:extLst>
              <p:ext uri="{D42A27DB-BD31-4B8C-83A1-F6EECF244321}">
                <p14:modId xmlns:p14="http://schemas.microsoft.com/office/powerpoint/2010/main" val="1069023992"/>
              </p:ext>
            </p:extLst>
          </p:nvPr>
        </p:nvGraphicFramePr>
        <p:xfrm>
          <a:off x="429709" y="1563505"/>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buNone/>
                      </a:pPr>
                      <a:r>
                        <a:rPr lang="en-GB" sz="1200" b="1" dirty="0">
                          <a:solidFill>
                            <a:schemeClr val="tx1"/>
                          </a:solidFill>
                          <a:latin typeface="+mj-lt"/>
                          <a:cs typeface="Segoe UI" panose="020B0502040204020203" pitchFamily="34" charset="0"/>
                        </a:rPr>
                        <a:t>Procure an all-age Independent Living Support Service (Home Care) for residents whose primary need is Autism, Mental Health and / or Learning Disabilities.</a:t>
                      </a:r>
                      <a:endParaRPr lang="en-GB" sz="1200" b="1" i="0" u="none" strike="noStrike" kern="1200" baseline="0" dirty="0">
                        <a:solidFill>
                          <a:schemeClr val="tx1"/>
                        </a:solidFill>
                        <a:latin typeface="+mj-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8201" y="2133319"/>
            <a:ext cx="11315251" cy="690936"/>
          </a:xfrm>
          <a:prstGeom prst="rect">
            <a:avLst/>
          </a:prstGeom>
          <a:ln w="28575">
            <a:solidFill>
              <a:schemeClr val="bg1"/>
            </a:solidFill>
          </a:ln>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a:solidFill>
                  <a:schemeClr val="bg1"/>
                </a:solidFill>
                <a:cs typeface="Segoe UI" panose="020B0502040204020203" pitchFamily="34" charset="0"/>
              </a:rPr>
              <a:t>The Service specification has been refreshed based on feedback from the residents who use it, and Social Care professionals. </a:t>
            </a:r>
          </a:p>
          <a:p>
            <a:pPr marL="0" indent="0">
              <a:lnSpc>
                <a:spcPct val="100000"/>
              </a:lnSpc>
              <a:spcBef>
                <a:spcPts val="0"/>
              </a:spcBef>
              <a:buNone/>
            </a:pPr>
            <a:endParaRPr lang="en-GB" sz="1200">
              <a:solidFill>
                <a:schemeClr val="bg1"/>
              </a:solidFill>
              <a:cs typeface="Segoe UI" panose="020B0502040204020203" pitchFamily="34" charset="0"/>
            </a:endParaRPr>
          </a:p>
          <a:p>
            <a:pPr marL="0" indent="0">
              <a:lnSpc>
                <a:spcPct val="100000"/>
              </a:lnSpc>
              <a:spcBef>
                <a:spcPts val="0"/>
              </a:spcBef>
              <a:buNone/>
            </a:pPr>
            <a:r>
              <a:rPr lang="en-GB" sz="1200">
                <a:solidFill>
                  <a:schemeClr val="bg1"/>
                </a:solidFill>
                <a:cs typeface="Segoe UI" panose="020B0502040204020203" pitchFamily="34" charset="0"/>
              </a:rPr>
              <a:t>The new Framework Agreement is in the process of being re-procured – and is currently at evaluation stage, with a planned start date of the 06.10.2025</a:t>
            </a:r>
            <a:r>
              <a:rPr lang="en-GB" sz="1200">
                <a:solidFill>
                  <a:schemeClr val="bg1"/>
                </a:solidFill>
                <a:latin typeface="Segoe UI" panose="020B0502040204020203" pitchFamily="34" charset="0"/>
                <a:cs typeface="Segoe UI" panose="020B0502040204020203" pitchFamily="34" charset="0"/>
              </a:rPr>
              <a:t>. </a:t>
            </a:r>
          </a:p>
          <a:p>
            <a:pPr marL="0" indent="0">
              <a:lnSpc>
                <a:spcPct val="100000"/>
              </a:lnSpc>
              <a:spcBef>
                <a:spcPts val="0"/>
              </a:spcBef>
              <a:buNone/>
            </a:pPr>
            <a:endParaRPr lang="en-GB" sz="1200">
              <a:solidFill>
                <a:schemeClr val="bg1"/>
              </a:solidFill>
              <a:latin typeface="Century Gothic"/>
              <a:cs typeface="Arial"/>
            </a:endParaRPr>
          </a:p>
          <a:p>
            <a:pPr>
              <a:lnSpc>
                <a:spcPct val="100000"/>
              </a:lnSpc>
              <a:spcBef>
                <a:spcPts val="0"/>
              </a:spcBef>
            </a:pPr>
            <a:endParaRPr lang="en-GB" sz="140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p>
          <a:p>
            <a:endParaRPr lang="en-GB"/>
          </a:p>
        </p:txBody>
      </p:sp>
      <p:sp>
        <p:nvSpPr>
          <p:cNvPr id="6" name="TextBox 5"/>
          <p:cNvSpPr txBox="1"/>
          <p:nvPr/>
        </p:nvSpPr>
        <p:spPr>
          <a:xfrm>
            <a:off x="8661991" y="907803"/>
            <a:ext cx="3081461" cy="646331"/>
          </a:xfrm>
          <a:prstGeom prst="rect">
            <a:avLst/>
          </a:prstGeom>
          <a:noFill/>
        </p:spPr>
        <p:txBody>
          <a:bodyPr wrap="square" rtlCol="0">
            <a:spAutoFit/>
          </a:bodyPr>
          <a:lstStyle/>
          <a:p>
            <a:r>
              <a:rPr lang="en-GB" sz="3600" b="1" dirty="0">
                <a:solidFill>
                  <a:srgbClr val="FFC000"/>
                </a:solidFill>
              </a:rPr>
              <a:t>IN PROGRESS</a:t>
            </a:r>
          </a:p>
        </p:txBody>
      </p:sp>
    </p:spTree>
    <p:extLst>
      <p:ext uri="{BB962C8B-B14F-4D97-AF65-F5344CB8AC3E}">
        <p14:creationId xmlns:p14="http://schemas.microsoft.com/office/powerpoint/2010/main" val="325027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0162674" cy="768648"/>
          </a:xfrm>
        </p:spPr>
        <p:txBody>
          <a:bodyPr>
            <a:normAutofit/>
          </a:bodyPr>
          <a:lstStyle/>
          <a:p>
            <a:r>
              <a:rPr lang="en-US">
                <a:solidFill>
                  <a:schemeClr val="bg1"/>
                </a:solidFill>
              </a:rPr>
              <a:t>2c: School Provision</a:t>
            </a:r>
          </a:p>
        </p:txBody>
      </p:sp>
      <p:graphicFrame>
        <p:nvGraphicFramePr>
          <p:cNvPr id="3" name="Table 2"/>
          <p:cNvGraphicFramePr>
            <a:graphicFrameLocks noGrp="1"/>
          </p:cNvGraphicFramePr>
          <p:nvPr>
            <p:extLst>
              <p:ext uri="{D42A27DB-BD31-4B8C-83A1-F6EECF244321}">
                <p14:modId xmlns:p14="http://schemas.microsoft.com/office/powerpoint/2010/main" val="2791978094"/>
              </p:ext>
            </p:extLst>
          </p:nvPr>
        </p:nvGraphicFramePr>
        <p:xfrm>
          <a:off x="429709" y="1620360"/>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buNone/>
                      </a:pPr>
                      <a:r>
                        <a:rPr lang="en-GB" sz="1200" b="1" dirty="0">
                          <a:solidFill>
                            <a:schemeClr val="tx1"/>
                          </a:solidFill>
                          <a:latin typeface="+mn-lt"/>
                          <a:cs typeface="Segoe UI" panose="020B0502040204020203" pitchFamily="34" charset="0"/>
                        </a:rPr>
                        <a:t>Ensure robust data analysis and forecasting is implemented to ensure there is suitable school age, post 16 and adult educational provision and support for autistic residents in borough.</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8201" y="2183353"/>
            <a:ext cx="11315251" cy="1586890"/>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0000"/>
              </a:lnSpc>
              <a:spcBef>
                <a:spcPts val="0"/>
              </a:spcBef>
              <a:buNone/>
            </a:pPr>
            <a:r>
              <a:rPr lang="en-GB" sz="1200" dirty="0">
                <a:solidFill>
                  <a:schemeClr val="bg1"/>
                </a:solidFill>
                <a:latin typeface="+mj-lt"/>
                <a:cs typeface="Segoe UI" panose="020B0502040204020203" pitchFamily="34" charset="0"/>
              </a:rPr>
              <a:t>In 2024, the Council secured additional capital funding from the Department for Education to further strengthen its provision for autistic children and young people. This investment is part of our programme to expand specialist support across all age ranges, including post-16 education. A key development in this programme is the opening of Connaught Special Free School, which is currently operating from temporary accommodation. Its permanent site, in the Royal Docks, is scheduled for completion in autumn 2026, ensuring high-quality, purpose-built facilities for learners with complex needs.</a:t>
            </a:r>
          </a:p>
          <a:p>
            <a:pPr marL="0" lvl="0" indent="0">
              <a:lnSpc>
                <a:spcPct val="100000"/>
              </a:lnSpc>
              <a:spcBef>
                <a:spcPts val="0"/>
              </a:spcBef>
              <a:buNone/>
            </a:pPr>
            <a:endParaRPr lang="en-GB" sz="1200" dirty="0">
              <a:solidFill>
                <a:schemeClr val="bg1"/>
              </a:solidFill>
              <a:latin typeface="+mj-lt"/>
              <a:cs typeface="Segoe UI" panose="020B0502040204020203" pitchFamily="34" charset="0"/>
            </a:endParaRPr>
          </a:p>
          <a:p>
            <a:pPr marL="0" lvl="0" indent="0">
              <a:lnSpc>
                <a:spcPct val="100000"/>
              </a:lnSpc>
              <a:spcBef>
                <a:spcPts val="0"/>
              </a:spcBef>
              <a:buNone/>
            </a:pPr>
            <a:r>
              <a:rPr lang="en-GB" sz="1200" dirty="0">
                <a:solidFill>
                  <a:schemeClr val="bg1"/>
                </a:solidFill>
                <a:latin typeface="+mj-lt"/>
                <a:cs typeface="Segoe UI" panose="020B0502040204020203" pitchFamily="34" charset="0"/>
              </a:rPr>
              <a:t>In addition, the Council’s Cabinet has also approved funding for capital investment for schools and settings to further create high-quality, inclusive learning environments for autistic children (and others) to thrive in their local settings.</a:t>
            </a:r>
          </a:p>
          <a:p>
            <a:pPr>
              <a:lnSpc>
                <a:spcPct val="100000"/>
              </a:lnSpc>
              <a:spcBef>
                <a:spcPts val="0"/>
              </a:spcBef>
            </a:pPr>
            <a:endParaRPr lang="en-GB" sz="1900" dirty="0">
              <a:solidFill>
                <a:schemeClr val="bg1"/>
              </a:solidFill>
              <a:latin typeface="Segoe UI" panose="020B0502040204020203" pitchFamily="34" charset="0"/>
              <a:cs typeface="Segoe UI" panose="020B0502040204020203" pitchFamily="34" charset="0"/>
            </a:endParaRPr>
          </a:p>
          <a:p>
            <a:pPr>
              <a:lnSpc>
                <a:spcPct val="100000"/>
              </a:lnSpc>
              <a:spcBef>
                <a:spcPts val="0"/>
              </a:spcBef>
            </a:pPr>
            <a:endParaRPr lang="en-GB" sz="1900" dirty="0">
              <a:solidFill>
                <a:schemeClr val="bg1"/>
              </a:solidFill>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
        <p:nvSpPr>
          <p:cNvPr id="11" name="TextBox 10"/>
          <p:cNvSpPr txBox="1"/>
          <p:nvPr/>
        </p:nvSpPr>
        <p:spPr>
          <a:xfrm>
            <a:off x="8661990" y="914429"/>
            <a:ext cx="3081462" cy="646331"/>
          </a:xfrm>
          <a:prstGeom prst="rect">
            <a:avLst/>
          </a:prstGeom>
          <a:noFill/>
        </p:spPr>
        <p:txBody>
          <a:bodyPr wrap="square" rtlCol="0">
            <a:spAutoFit/>
          </a:bodyPr>
          <a:lstStyle/>
          <a:p>
            <a:r>
              <a:rPr lang="en-GB" sz="3600" b="1" dirty="0">
                <a:solidFill>
                  <a:srgbClr val="FFC000"/>
                </a:solidFill>
              </a:rPr>
              <a:t>IN PROGRESS</a:t>
            </a:r>
          </a:p>
        </p:txBody>
      </p:sp>
    </p:spTree>
    <p:extLst>
      <p:ext uri="{BB962C8B-B14F-4D97-AF65-F5344CB8AC3E}">
        <p14:creationId xmlns:p14="http://schemas.microsoft.com/office/powerpoint/2010/main" val="166481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DEA08-CBA7-67E9-7187-D61AE92AA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F3EC6-3D0D-C8CE-5B8A-ACDA95308E9E}"/>
              </a:ext>
            </a:extLst>
          </p:cNvPr>
          <p:cNvSpPr>
            <a:spLocks noGrp="1"/>
          </p:cNvSpPr>
          <p:nvPr>
            <p:ph type="ctrTitle"/>
          </p:nvPr>
        </p:nvSpPr>
        <p:spPr>
          <a:xfrm>
            <a:off x="453910" y="1414114"/>
            <a:ext cx="11334613" cy="2447923"/>
          </a:xfrm>
        </p:spPr>
        <p:txBody>
          <a:bodyPr>
            <a:normAutofit/>
          </a:bodyPr>
          <a:lstStyle/>
          <a:p>
            <a:r>
              <a:rPr lang="en-GB">
                <a:solidFill>
                  <a:schemeClr val="bg1"/>
                </a:solidFill>
                <a:latin typeface="Arial"/>
                <a:cs typeface="Arial"/>
              </a:rPr>
              <a:t>3. Supporting more autistic people into employment</a:t>
            </a:r>
          </a:p>
        </p:txBody>
      </p:sp>
    </p:spTree>
    <p:extLst>
      <p:ext uri="{BB962C8B-B14F-4D97-AF65-F5344CB8AC3E}">
        <p14:creationId xmlns:p14="http://schemas.microsoft.com/office/powerpoint/2010/main" val="136021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3b: Post 16 Further Education Information</a:t>
            </a:r>
          </a:p>
        </p:txBody>
      </p:sp>
      <p:graphicFrame>
        <p:nvGraphicFramePr>
          <p:cNvPr id="3" name="Table 2"/>
          <p:cNvGraphicFramePr>
            <a:graphicFrameLocks noGrp="1"/>
          </p:cNvGraphicFramePr>
          <p:nvPr>
            <p:extLst>
              <p:ext uri="{D42A27DB-BD31-4B8C-83A1-F6EECF244321}">
                <p14:modId xmlns:p14="http://schemas.microsoft.com/office/powerpoint/2010/main" val="1702270439"/>
              </p:ext>
            </p:extLst>
          </p:nvPr>
        </p:nvGraphicFramePr>
        <p:xfrm>
          <a:off x="429709" y="1739630"/>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buNone/>
                      </a:pPr>
                      <a:r>
                        <a:rPr lang="en-GB" sz="1200" b="1" dirty="0">
                          <a:solidFill>
                            <a:schemeClr val="tx1"/>
                          </a:solidFill>
                          <a:latin typeface="+mj-lt"/>
                          <a:cs typeface="Segoe UI" panose="020B0502040204020203" pitchFamily="34" charset="0"/>
                        </a:rPr>
                        <a:t>Co-design an annual summary / flowchart of post-16 further education offers and application closing dates to support autistic residents and their families to plan.</a:t>
                      </a:r>
                      <a:endParaRPr lang="en-GB" sz="1200" b="1" i="0" u="none" strike="noStrike" kern="1200" baseline="0" dirty="0">
                        <a:solidFill>
                          <a:schemeClr val="tx1"/>
                        </a:solidFill>
                        <a:latin typeface="+mj-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34116" y="2218937"/>
            <a:ext cx="11315251" cy="561665"/>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a:solidFill>
                  <a:schemeClr val="bg1"/>
                </a:solidFill>
                <a:latin typeface="+mj-lt"/>
                <a:cs typeface="Segoe UI"/>
              </a:rPr>
              <a:t>Flowchart co-designed with resident </a:t>
            </a:r>
            <a:r>
              <a:rPr lang="en-GB" sz="1200" err="1">
                <a:solidFill>
                  <a:schemeClr val="bg1"/>
                </a:solidFill>
                <a:latin typeface="+mj-lt"/>
                <a:cs typeface="Segoe UI"/>
              </a:rPr>
              <a:t>workstream</a:t>
            </a:r>
            <a:r>
              <a:rPr lang="en-GB" sz="1200">
                <a:solidFill>
                  <a:schemeClr val="bg1"/>
                </a:solidFill>
                <a:latin typeface="+mj-lt"/>
                <a:cs typeface="Segoe UI"/>
              </a:rPr>
              <a:t> lead and placed </a:t>
            </a:r>
            <a:r>
              <a:rPr lang="en-GB" sz="1200">
                <a:solidFill>
                  <a:schemeClr val="bg1"/>
                </a:solidFill>
                <a:latin typeface="+mj-lt"/>
              </a:rPr>
              <a:t>on the Council’s </a:t>
            </a:r>
            <a:r>
              <a:rPr lang="en-GB" sz="1200" b="1" u="sng">
                <a:solidFill>
                  <a:schemeClr val="bg1"/>
                </a:solidFill>
                <a:latin typeface="+mj-lt"/>
                <a:hlinkClick r:id="rId2"/>
              </a:rPr>
              <a:t>Preparing for Adulthood</a:t>
            </a:r>
            <a:r>
              <a:rPr lang="en-GB" sz="1200" b="1" u="sng">
                <a:solidFill>
                  <a:schemeClr val="bg1"/>
                </a:solidFill>
                <a:latin typeface="+mj-lt"/>
              </a:rPr>
              <a:t> </a:t>
            </a:r>
            <a:r>
              <a:rPr lang="en-GB" sz="1200">
                <a:solidFill>
                  <a:schemeClr val="bg1"/>
                </a:solidFill>
                <a:latin typeface="+mj-lt"/>
              </a:rPr>
              <a:t>webpage under downloads.</a:t>
            </a:r>
            <a:endParaRPr lang="en-GB" sz="1200">
              <a:solidFill>
                <a:schemeClr val="bg1"/>
              </a:solidFill>
              <a:latin typeface="+mj-lt"/>
              <a:cs typeface="Segoe UI" panose="020B0502040204020203" pitchFamily="34" charset="0"/>
            </a:endParaRPr>
          </a:p>
          <a:p>
            <a:pPr>
              <a:lnSpc>
                <a:spcPct val="100000"/>
              </a:lnSpc>
              <a:spcBef>
                <a:spcPts val="0"/>
              </a:spcBef>
            </a:pPr>
            <a:endParaRPr lang="en-GB" sz="1900">
              <a:solidFill>
                <a:srgbClr val="000000"/>
              </a:solidFill>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p>
          <a:p>
            <a:endParaRPr lang="en-GB"/>
          </a:p>
        </p:txBody>
      </p:sp>
      <p:sp>
        <p:nvSpPr>
          <p:cNvPr id="6" name="TextBox 5">
            <a:extLst>
              <a:ext uri="{FF2B5EF4-FFF2-40B4-BE49-F238E27FC236}">
                <a16:creationId xmlns:a16="http://schemas.microsoft.com/office/drawing/2014/main" id="{4C4CC637-9C58-8811-3E70-C6A08444639D}"/>
              </a:ext>
            </a:extLst>
          </p:cNvPr>
          <p:cNvSpPr txBox="1"/>
          <p:nvPr/>
        </p:nvSpPr>
        <p:spPr>
          <a:xfrm>
            <a:off x="9229059" y="1046951"/>
            <a:ext cx="2514393" cy="646331"/>
          </a:xfrm>
          <a:prstGeom prst="rect">
            <a:avLst/>
          </a:prstGeom>
          <a:noFill/>
        </p:spPr>
        <p:txBody>
          <a:bodyPr wrap="square" rtlCol="0">
            <a:spAutoFit/>
          </a:bodyPr>
          <a:lstStyle/>
          <a:p>
            <a:r>
              <a:rPr lang="en-GB" sz="3600" b="1" dirty="0">
                <a:solidFill>
                  <a:srgbClr val="00B050"/>
                </a:solidFill>
              </a:rPr>
              <a:t>COMPLETE</a:t>
            </a:r>
          </a:p>
        </p:txBody>
      </p:sp>
    </p:spTree>
    <p:extLst>
      <p:ext uri="{BB962C8B-B14F-4D97-AF65-F5344CB8AC3E}">
        <p14:creationId xmlns:p14="http://schemas.microsoft.com/office/powerpoint/2010/main" val="153026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3b: Local Employer Resource</a:t>
            </a:r>
          </a:p>
        </p:txBody>
      </p:sp>
      <p:graphicFrame>
        <p:nvGraphicFramePr>
          <p:cNvPr id="3" name="Table 2"/>
          <p:cNvGraphicFramePr>
            <a:graphicFrameLocks noGrp="1"/>
          </p:cNvGraphicFramePr>
          <p:nvPr>
            <p:extLst>
              <p:ext uri="{D42A27DB-BD31-4B8C-83A1-F6EECF244321}">
                <p14:modId xmlns:p14="http://schemas.microsoft.com/office/powerpoint/2010/main" val="3012528158"/>
              </p:ext>
            </p:extLst>
          </p:nvPr>
        </p:nvGraphicFramePr>
        <p:xfrm>
          <a:off x="429709" y="1567386"/>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buNone/>
                      </a:pPr>
                      <a:r>
                        <a:rPr lang="en-GB" sz="1200" b="1" dirty="0">
                          <a:solidFill>
                            <a:schemeClr val="tx1"/>
                          </a:solidFill>
                          <a:latin typeface="+mj-lt"/>
                          <a:cs typeface="Segoe UI" panose="020B0502040204020203" pitchFamily="34" charset="0"/>
                        </a:rPr>
                        <a:t>Co-design a suite of online and paper-based resources and training for local employers to build their confidence in supporting autistic residents in the workplace</a:t>
                      </a:r>
                      <a:r>
                        <a:rPr lang="en-GB" sz="1200" b="1" dirty="0">
                          <a:solidFill>
                            <a:schemeClr val="tx1"/>
                          </a:solidFill>
                          <a:latin typeface="+mj-lt"/>
                        </a:rPr>
                        <a:t>. </a:t>
                      </a:r>
                      <a:endParaRPr lang="en-GB" sz="1200" b="1" i="0" u="none" strike="noStrike" kern="1200" baseline="0" dirty="0">
                        <a:solidFill>
                          <a:schemeClr val="tx1"/>
                        </a:solidFill>
                        <a:latin typeface="+mj-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5" name="TextBox 4">
            <a:extLst>
              <a:ext uri="{FF2B5EF4-FFF2-40B4-BE49-F238E27FC236}">
                <a16:creationId xmlns:a16="http://schemas.microsoft.com/office/drawing/2014/main" id="{4968F3B8-ED99-9830-AFBE-C7EDED36B643}"/>
              </a:ext>
            </a:extLst>
          </p:cNvPr>
          <p:cNvSpPr txBox="1"/>
          <p:nvPr/>
        </p:nvSpPr>
        <p:spPr>
          <a:xfrm>
            <a:off x="8661990" y="914429"/>
            <a:ext cx="3081462" cy="646331"/>
          </a:xfrm>
          <a:prstGeom prst="rect">
            <a:avLst/>
          </a:prstGeom>
          <a:noFill/>
        </p:spPr>
        <p:txBody>
          <a:bodyPr wrap="square" rtlCol="0">
            <a:spAutoFit/>
          </a:bodyPr>
          <a:lstStyle/>
          <a:p>
            <a:r>
              <a:rPr lang="en-GB" sz="3600" b="1" dirty="0">
                <a:solidFill>
                  <a:srgbClr val="FFC000"/>
                </a:solidFill>
              </a:rPr>
              <a:t>IN PROGRESS</a:t>
            </a:r>
          </a:p>
        </p:txBody>
      </p:sp>
      <p:sp>
        <p:nvSpPr>
          <p:cNvPr id="9" name="Content Placeholder 4">
            <a:extLst>
              <a:ext uri="{FF2B5EF4-FFF2-40B4-BE49-F238E27FC236}">
                <a16:creationId xmlns:a16="http://schemas.microsoft.com/office/drawing/2014/main" id="{14BAB75B-B6FD-C44E-0683-7CD0C7A69323}"/>
              </a:ext>
            </a:extLst>
          </p:cNvPr>
          <p:cNvSpPr txBox="1">
            <a:spLocks/>
          </p:cNvSpPr>
          <p:nvPr/>
        </p:nvSpPr>
        <p:spPr>
          <a:xfrm>
            <a:off x="434116" y="2279094"/>
            <a:ext cx="11315251" cy="700138"/>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dirty="0">
                <a:solidFill>
                  <a:schemeClr val="bg1"/>
                </a:solidFill>
                <a:latin typeface="+mj-lt"/>
                <a:cs typeface="Segoe UI"/>
              </a:rPr>
              <a:t>An employers guide to support autistic employees has been co-designed with resident workstream lead and a flowchart outlining the range of supported employment programmes available for autistic adults aged 18-25 with an EHCP will be shared on Newham webpages.</a:t>
            </a:r>
            <a:endParaRPr lang="en-GB" sz="1200">
              <a:solidFill>
                <a:schemeClr val="bg1"/>
              </a:solidFill>
              <a:latin typeface="+mj-lt"/>
              <a:cs typeface="Segoe UI" panose="020B0502040204020203" pitchFamily="34" charset="0"/>
            </a:endParaRPr>
          </a:p>
          <a:p>
            <a:pPr>
              <a:lnSpc>
                <a:spcPct val="100000"/>
              </a:lnSpc>
              <a:spcBef>
                <a:spcPts val="0"/>
              </a:spcBef>
            </a:pPr>
            <a:endParaRPr lang="en-GB" sz="1900">
              <a:solidFill>
                <a:srgbClr val="000000"/>
              </a:solidFill>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p>
          <a:p>
            <a:endParaRPr lang="en-GB"/>
          </a:p>
        </p:txBody>
      </p:sp>
    </p:spTree>
    <p:extLst>
      <p:ext uri="{BB962C8B-B14F-4D97-AF65-F5344CB8AC3E}">
        <p14:creationId xmlns:p14="http://schemas.microsoft.com/office/powerpoint/2010/main" val="136282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Autofit/>
          </a:bodyPr>
          <a:lstStyle/>
          <a:p>
            <a:r>
              <a:rPr lang="en-US">
                <a:solidFill>
                  <a:schemeClr val="bg1"/>
                </a:solidFill>
              </a:rPr>
              <a:t>3c: Employment - Care Act Eligible Residents</a:t>
            </a:r>
          </a:p>
        </p:txBody>
      </p:sp>
      <p:graphicFrame>
        <p:nvGraphicFramePr>
          <p:cNvPr id="3" name="Table 2"/>
          <p:cNvGraphicFramePr>
            <a:graphicFrameLocks noGrp="1"/>
          </p:cNvGraphicFramePr>
          <p:nvPr>
            <p:extLst>
              <p:ext uri="{D42A27DB-BD31-4B8C-83A1-F6EECF244321}">
                <p14:modId xmlns:p14="http://schemas.microsoft.com/office/powerpoint/2010/main" val="2594667261"/>
              </p:ext>
            </p:extLst>
          </p:nvPr>
        </p:nvGraphicFramePr>
        <p:xfrm>
          <a:off x="429709" y="1739630"/>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latin typeface="+mj-lt"/>
                          <a:cs typeface="Segoe UI" panose="020B0502040204020203" pitchFamily="34" charset="0"/>
                        </a:rPr>
                        <a:t>Explore establishing a variety of Social Enterprises to employ autistic Care Act eligible residents - shifting the focus to employment rather than a Community Opportunity for those who are working-age. </a:t>
                      </a:r>
                      <a:endParaRPr lang="en-GB" sz="1200" b="1" i="0" u="none" strike="noStrike" kern="1200" baseline="0" dirty="0">
                        <a:solidFill>
                          <a:schemeClr val="tx1"/>
                        </a:solidFill>
                        <a:latin typeface="+mj-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34116" y="2279094"/>
            <a:ext cx="11315251" cy="3079716"/>
          </a:xfrm>
          <a:prstGeom prst="rect">
            <a:avLst/>
          </a:prstGeom>
          <a:ln w="28575">
            <a:solidFill>
              <a:schemeClr val="bg1"/>
            </a:solidFill>
          </a:ln>
        </p:spPr>
        <p:txBody>
          <a:bodyPr lIns="91440" tIns="45720" rIns="91440" bIns="4572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lnSpc>
                <a:spcPct val="120000"/>
              </a:lnSpc>
              <a:spcBef>
                <a:spcPts val="0"/>
              </a:spcBef>
              <a:buNone/>
            </a:pPr>
            <a:r>
              <a:rPr lang="en-GB" sz="2200" dirty="0">
                <a:solidFill>
                  <a:schemeClr val="bg1"/>
                </a:solidFill>
                <a:latin typeface="+mj-lt"/>
                <a:cs typeface="Segoe UI" panose="020B0502040204020203" pitchFamily="34" charset="0"/>
              </a:rPr>
              <a:t>The Council has five in-house Community Opportunities for Care Act Eligible residents. In December 2024, the Adults and Health Directorate agreed a new vision for Community Opportunities, to: </a:t>
            </a:r>
          </a:p>
          <a:p>
            <a:pPr marL="0" lvl="0" indent="0" fontAlgn="base">
              <a:lnSpc>
                <a:spcPct val="120000"/>
              </a:lnSpc>
              <a:spcBef>
                <a:spcPts val="0"/>
              </a:spcBef>
              <a:buNone/>
            </a:pPr>
            <a:endParaRPr lang="en-GB" sz="2200" dirty="0">
              <a:solidFill>
                <a:schemeClr val="bg1"/>
              </a:solidFill>
              <a:latin typeface="+mj-lt"/>
              <a:cs typeface="Segoe UI" panose="020B0502040204020203" pitchFamily="34" charset="0"/>
            </a:endParaRPr>
          </a:p>
          <a:p>
            <a:pPr lvl="0" fontAlgn="base">
              <a:lnSpc>
                <a:spcPct val="120000"/>
              </a:lnSpc>
              <a:spcBef>
                <a:spcPts val="0"/>
              </a:spcBef>
            </a:pPr>
            <a:r>
              <a:rPr lang="en-GB" sz="2200" dirty="0">
                <a:solidFill>
                  <a:schemeClr val="bg1"/>
                </a:solidFill>
                <a:latin typeface="+mj-lt"/>
                <a:cs typeface="Segoe UI" panose="020B0502040204020203" pitchFamily="34" charset="0"/>
              </a:rPr>
              <a:t>have co-designed outcomes for each resident cohort (with Individual Support Plans that work towards these);</a:t>
            </a:r>
            <a:r>
              <a:rPr lang="en-US" sz="2200" dirty="0">
                <a:solidFill>
                  <a:schemeClr val="bg1"/>
                </a:solidFill>
                <a:latin typeface="+mj-lt"/>
                <a:cs typeface="Segoe UI" panose="020B0502040204020203" pitchFamily="34" charset="0"/>
              </a:rPr>
              <a:t> ​</a:t>
            </a:r>
          </a:p>
          <a:p>
            <a:pPr lvl="0" fontAlgn="base">
              <a:lnSpc>
                <a:spcPct val="120000"/>
              </a:lnSpc>
              <a:spcBef>
                <a:spcPts val="0"/>
              </a:spcBef>
            </a:pPr>
            <a:endParaRPr lang="en-GB" sz="2200" dirty="0">
              <a:solidFill>
                <a:schemeClr val="bg1"/>
              </a:solidFill>
              <a:latin typeface="+mj-lt"/>
              <a:cs typeface="Segoe UI" panose="020B0502040204020203" pitchFamily="34" charset="0"/>
            </a:endParaRPr>
          </a:p>
          <a:p>
            <a:pPr lvl="0" fontAlgn="base">
              <a:lnSpc>
                <a:spcPct val="120000"/>
              </a:lnSpc>
              <a:spcBef>
                <a:spcPts val="0"/>
              </a:spcBef>
            </a:pPr>
            <a:r>
              <a:rPr lang="en-GB" sz="2200" dirty="0">
                <a:solidFill>
                  <a:schemeClr val="bg1"/>
                </a:solidFill>
                <a:latin typeface="+mj-lt"/>
                <a:cs typeface="Segoe UI" panose="020B0502040204020203" pitchFamily="34" charset="0"/>
              </a:rPr>
              <a:t>reduce the number of working-age residents in receipt of a Community Opportunity by fostering resident ambition, community connection and employment opportunities; and</a:t>
            </a:r>
          </a:p>
          <a:p>
            <a:pPr lvl="0" fontAlgn="base">
              <a:lnSpc>
                <a:spcPct val="120000"/>
              </a:lnSpc>
              <a:spcBef>
                <a:spcPts val="0"/>
              </a:spcBef>
            </a:pPr>
            <a:endParaRPr lang="en-GB" sz="2200" dirty="0">
              <a:solidFill>
                <a:schemeClr val="bg1"/>
              </a:solidFill>
              <a:latin typeface="+mj-lt"/>
              <a:cs typeface="Segoe UI" panose="020B0502040204020203" pitchFamily="34" charset="0"/>
            </a:endParaRPr>
          </a:p>
          <a:p>
            <a:pPr lvl="0" fontAlgn="base">
              <a:lnSpc>
                <a:spcPct val="120000"/>
              </a:lnSpc>
              <a:spcBef>
                <a:spcPts val="0"/>
              </a:spcBef>
            </a:pPr>
            <a:r>
              <a:rPr lang="en-GB" sz="2200" dirty="0">
                <a:solidFill>
                  <a:schemeClr val="bg1"/>
                </a:solidFill>
                <a:latin typeface="+mj-lt"/>
                <a:cs typeface="Segoe UI" panose="020B0502040204020203" pitchFamily="34" charset="0"/>
              </a:rPr>
              <a:t>provide safe, high-quality, value for money provision that provides residents who need a Community Opportunity with meaningful activities and sense of purpose - promoting </a:t>
            </a:r>
            <a:r>
              <a:rPr lang="en-GB" sz="2200" dirty="0">
                <a:latin typeface="+mj-lt"/>
                <a:cs typeface="Segoe UI" panose="020B0502040204020203" pitchFamily="34" charset="0"/>
              </a:rPr>
              <a:t>independence and positive relationships, close to their home and within their local community.</a:t>
            </a:r>
          </a:p>
          <a:p>
            <a:pPr marL="0" indent="0">
              <a:lnSpc>
                <a:spcPct val="120000"/>
              </a:lnSpc>
              <a:spcBef>
                <a:spcPts val="0"/>
              </a:spcBef>
              <a:buNone/>
            </a:pPr>
            <a:endParaRPr lang="en-GB" sz="2200" dirty="0">
              <a:solidFill>
                <a:schemeClr val="bg1"/>
              </a:solidFill>
              <a:latin typeface="+mj-lt"/>
              <a:cs typeface="Segoe UI" panose="020B0502040204020203" pitchFamily="34" charset="0"/>
            </a:endParaRPr>
          </a:p>
          <a:p>
            <a:pPr marL="0" indent="0">
              <a:lnSpc>
                <a:spcPct val="120000"/>
              </a:lnSpc>
              <a:spcBef>
                <a:spcPts val="0"/>
              </a:spcBef>
              <a:buNone/>
            </a:pPr>
            <a:r>
              <a:rPr lang="en-GB" sz="2200" dirty="0">
                <a:solidFill>
                  <a:schemeClr val="bg1"/>
                </a:solidFill>
                <a:latin typeface="+mj-lt"/>
                <a:cs typeface="Segoe UI" panose="020B0502040204020203" pitchFamily="34" charset="0"/>
              </a:rPr>
              <a:t>To this end one of these five Services, Active Support, has been re-purposed to provide volunteering and employment opportunities - working with local businesses / Social Value and Access to Work to support residents into employment – negating the need for a Community Opportunity. </a:t>
            </a:r>
          </a:p>
          <a:p>
            <a:pPr marL="0" indent="0">
              <a:lnSpc>
                <a:spcPct val="120000"/>
              </a:lnSpc>
              <a:spcBef>
                <a:spcPts val="0"/>
              </a:spcBef>
              <a:buNone/>
            </a:pPr>
            <a:endParaRPr lang="en-GB" sz="2200" dirty="0">
              <a:solidFill>
                <a:schemeClr val="bg1"/>
              </a:solidFill>
              <a:latin typeface="+mj-lt"/>
              <a:cs typeface="Segoe UI" panose="020B0502040204020203" pitchFamily="34" charset="0"/>
            </a:endParaRPr>
          </a:p>
          <a:p>
            <a:pPr marL="0" indent="0">
              <a:lnSpc>
                <a:spcPct val="120000"/>
              </a:lnSpc>
              <a:spcBef>
                <a:spcPts val="0"/>
              </a:spcBef>
              <a:buNone/>
            </a:pPr>
            <a:r>
              <a:rPr lang="en-GB" sz="2200" dirty="0">
                <a:solidFill>
                  <a:schemeClr val="bg1"/>
                </a:solidFill>
                <a:latin typeface="+mj-lt"/>
                <a:cs typeface="Segoe UI" panose="020B0502040204020203" pitchFamily="34" charset="0"/>
              </a:rPr>
              <a:t>The Service is currently reviewing the residents in receipt of this Service to identify those who are ‘employment ready’ and have ‘employment potential’, and those who have ‘no employment potential’. Alternative provision will be found for those who have no employment potential. </a:t>
            </a:r>
          </a:p>
          <a:p>
            <a:pPr marL="0" indent="0">
              <a:lnSpc>
                <a:spcPct val="120000"/>
              </a:lnSpc>
              <a:spcBef>
                <a:spcPts val="0"/>
              </a:spcBef>
              <a:buNone/>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
        <p:nvSpPr>
          <p:cNvPr id="6" name="TextBox 5"/>
          <p:cNvSpPr txBox="1"/>
          <p:nvPr/>
        </p:nvSpPr>
        <p:spPr>
          <a:xfrm>
            <a:off x="9229059" y="1046951"/>
            <a:ext cx="2514393" cy="646331"/>
          </a:xfrm>
          <a:prstGeom prst="rect">
            <a:avLst/>
          </a:prstGeom>
          <a:noFill/>
        </p:spPr>
        <p:txBody>
          <a:bodyPr wrap="square" rtlCol="0">
            <a:spAutoFit/>
          </a:bodyPr>
          <a:lstStyle/>
          <a:p>
            <a:r>
              <a:rPr lang="en-GB" sz="3600" b="1">
                <a:solidFill>
                  <a:srgbClr val="00B050"/>
                </a:solidFill>
              </a:rPr>
              <a:t>COMPLETE</a:t>
            </a:r>
          </a:p>
        </p:txBody>
      </p:sp>
    </p:spTree>
    <p:extLst>
      <p:ext uri="{BB962C8B-B14F-4D97-AF65-F5344CB8AC3E}">
        <p14:creationId xmlns:p14="http://schemas.microsoft.com/office/powerpoint/2010/main" val="368859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63414-1F83-CBBA-EDA9-2E25E4951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D87D3-FB67-A4AD-6085-EFD314FAB621}"/>
              </a:ext>
            </a:extLst>
          </p:cNvPr>
          <p:cNvSpPr>
            <a:spLocks noGrp="1"/>
          </p:cNvSpPr>
          <p:nvPr>
            <p:ph type="ctrTitle"/>
          </p:nvPr>
        </p:nvSpPr>
        <p:spPr>
          <a:xfrm>
            <a:off x="434176" y="1198454"/>
            <a:ext cx="11334612" cy="2634829"/>
          </a:xfrm>
        </p:spPr>
        <p:txBody>
          <a:bodyPr>
            <a:normAutofit/>
          </a:bodyPr>
          <a:lstStyle/>
          <a:p>
            <a:r>
              <a:rPr lang="en-GB">
                <a:solidFill>
                  <a:schemeClr val="bg1"/>
                </a:solidFill>
                <a:latin typeface="Arial"/>
                <a:cs typeface="Arial"/>
              </a:rPr>
              <a:t>4.Tackle health and care inequalities for autistic people</a:t>
            </a:r>
          </a:p>
        </p:txBody>
      </p:sp>
    </p:spTree>
    <p:extLst>
      <p:ext uri="{BB962C8B-B14F-4D97-AF65-F5344CB8AC3E}">
        <p14:creationId xmlns:p14="http://schemas.microsoft.com/office/powerpoint/2010/main" val="213627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4a: Diagnosis Assessment Process Resource</a:t>
            </a:r>
          </a:p>
        </p:txBody>
      </p:sp>
      <p:graphicFrame>
        <p:nvGraphicFramePr>
          <p:cNvPr id="3" name="Table 2"/>
          <p:cNvGraphicFramePr>
            <a:graphicFrameLocks noGrp="1"/>
          </p:cNvGraphicFramePr>
          <p:nvPr>
            <p:extLst>
              <p:ext uri="{D42A27DB-BD31-4B8C-83A1-F6EECF244321}">
                <p14:modId xmlns:p14="http://schemas.microsoft.com/office/powerpoint/2010/main" val="4240568985"/>
              </p:ext>
            </p:extLst>
          </p:nvPr>
        </p:nvGraphicFramePr>
        <p:xfrm>
          <a:off x="429709" y="1739630"/>
          <a:ext cx="11313743" cy="64008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latin typeface="+mn-lt"/>
                          <a:cs typeface="Segoe UI" panose="020B0502040204020203" pitchFamily="34" charset="0"/>
                        </a:rPr>
                        <a:t>Co-design an online and paper-based resource to raise awareness of the autism diagnosis assessment process to provide residents and their families when referred (e.g. how long an assessment will last, the types of questions that will be asked, where possible images of the environment and professionals involved, </a:t>
                      </a:r>
                      <a:r>
                        <a:rPr lang="en-GB" sz="1200" b="1" dirty="0" err="1">
                          <a:solidFill>
                            <a:schemeClr val="tx1"/>
                          </a:solidFill>
                          <a:latin typeface="+mn-lt"/>
                          <a:cs typeface="Segoe UI" panose="020B0502040204020203" pitchFamily="34" charset="0"/>
                        </a:rPr>
                        <a:t>etc</a:t>
                      </a:r>
                      <a:r>
                        <a:rPr lang="en-GB" sz="1200" b="1" dirty="0">
                          <a:solidFill>
                            <a:schemeClr val="tx1"/>
                          </a:solidFill>
                          <a:latin typeface="+mn-lt"/>
                          <a:cs typeface="Segoe UI" panose="020B0502040204020203" pitchFamily="34" charset="0"/>
                        </a:rPr>
                        <a:t>). </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447516"/>
            <a:ext cx="11315251" cy="1448623"/>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GB" sz="1200">
                <a:solidFill>
                  <a:schemeClr val="bg1"/>
                </a:solidFill>
                <a:ea typeface="Calibri"/>
                <a:cs typeface="Segoe UI" panose="020B0502040204020203" pitchFamily="34" charset="0"/>
              </a:rPr>
              <a:t>There are two diagnostic services in Newham, one for adults and one for children and young people. </a:t>
            </a:r>
          </a:p>
          <a:p>
            <a:pPr marL="0" indent="0" algn="just">
              <a:lnSpc>
                <a:spcPct val="100000"/>
              </a:lnSpc>
              <a:spcBef>
                <a:spcPts val="0"/>
              </a:spcBef>
              <a:buNone/>
            </a:pPr>
            <a:endParaRPr lang="en-GB" sz="1200">
              <a:solidFill>
                <a:schemeClr val="bg1"/>
              </a:solidFill>
              <a:ea typeface="Calibri"/>
              <a:cs typeface="Segoe UI" panose="020B0502040204020203" pitchFamily="34" charset="0"/>
            </a:endParaRPr>
          </a:p>
          <a:p>
            <a:pPr marL="0" indent="0" algn="just">
              <a:lnSpc>
                <a:spcPct val="100000"/>
              </a:lnSpc>
              <a:spcBef>
                <a:spcPts val="0"/>
              </a:spcBef>
              <a:buNone/>
            </a:pPr>
            <a:r>
              <a:rPr lang="en-GB" sz="1200">
                <a:solidFill>
                  <a:schemeClr val="bg1"/>
                </a:solidFill>
                <a:ea typeface="Calibri"/>
                <a:cs typeface="Segoe UI" panose="020B0502040204020203" pitchFamily="34" charset="0"/>
              </a:rPr>
              <a:t>The adult service has co-designed an online resource that provides information to residents on the assessment process. To view this resource, visit: </a:t>
            </a:r>
            <a:r>
              <a:rPr lang="en-GB" sz="1200" b="1" u="sng">
                <a:hlinkClick r:id="rId2"/>
              </a:rPr>
              <a:t>Newham Adult Autism Diagnostic Service</a:t>
            </a:r>
            <a:endParaRPr lang="en-GB" sz="1200" b="1"/>
          </a:p>
          <a:p>
            <a:pPr marL="0" indent="0" algn="just">
              <a:lnSpc>
                <a:spcPct val="100000"/>
              </a:lnSpc>
              <a:spcBef>
                <a:spcPts val="0"/>
              </a:spcBef>
              <a:buNone/>
            </a:pPr>
            <a:endParaRPr lang="en-GB" sz="1200">
              <a:solidFill>
                <a:srgbClr val="FF0000"/>
              </a:solidFill>
              <a:ea typeface="Calibri"/>
              <a:cs typeface="Segoe UI" panose="020B0502040204020203" pitchFamily="34" charset="0"/>
            </a:endParaRPr>
          </a:p>
          <a:p>
            <a:pPr marL="0" indent="0" algn="just">
              <a:lnSpc>
                <a:spcPct val="100000"/>
              </a:lnSpc>
              <a:spcBef>
                <a:spcPts val="0"/>
              </a:spcBef>
              <a:buNone/>
            </a:pPr>
            <a:r>
              <a:rPr lang="en-GB" sz="1200">
                <a:solidFill>
                  <a:schemeClr val="bg1"/>
                </a:solidFill>
                <a:ea typeface="Calibri"/>
                <a:cs typeface="Segoe UI" panose="020B0502040204020203" pitchFamily="34" charset="0"/>
              </a:rPr>
              <a:t>Similarly, the children and young people’s diagnostic service co-designed an online resource, including a video providing information on their assessment process. To view this resource, visit: </a:t>
            </a:r>
            <a:r>
              <a:rPr lang="en-GB" sz="1200" b="1">
                <a:solidFill>
                  <a:srgbClr val="0070C0"/>
                </a:solidFill>
                <a:cs typeface="Segoe UI" panose="020B0502040204020203" pitchFamily="34" charset="0"/>
                <a:hlinkClick r:id="rId3"/>
              </a:rPr>
              <a:t>CHAND</a:t>
            </a:r>
          </a:p>
        </p:txBody>
      </p:sp>
      <p:sp>
        <p:nvSpPr>
          <p:cNvPr id="6" name="TextBox 5"/>
          <p:cNvSpPr txBox="1"/>
          <p:nvPr/>
        </p:nvSpPr>
        <p:spPr>
          <a:xfrm>
            <a:off x="9176891" y="1046951"/>
            <a:ext cx="2566561" cy="646331"/>
          </a:xfrm>
          <a:prstGeom prst="rect">
            <a:avLst/>
          </a:prstGeom>
          <a:noFill/>
        </p:spPr>
        <p:txBody>
          <a:bodyPr wrap="square" rtlCol="0">
            <a:spAutoFit/>
          </a:bodyPr>
          <a:lstStyle/>
          <a:p>
            <a:r>
              <a:rPr lang="en-GB" sz="3600" b="1">
                <a:solidFill>
                  <a:srgbClr val="00B050"/>
                </a:solidFill>
              </a:rPr>
              <a:t>COMPLETE</a:t>
            </a:r>
          </a:p>
        </p:txBody>
      </p:sp>
    </p:spTree>
    <p:extLst>
      <p:ext uri="{BB962C8B-B14F-4D97-AF65-F5344CB8AC3E}">
        <p14:creationId xmlns:p14="http://schemas.microsoft.com/office/powerpoint/2010/main" val="358235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4b: Awareness - Hospital Staff</a:t>
            </a:r>
          </a:p>
        </p:txBody>
      </p:sp>
      <p:graphicFrame>
        <p:nvGraphicFramePr>
          <p:cNvPr id="3" name="Table 2"/>
          <p:cNvGraphicFramePr>
            <a:graphicFrameLocks noGrp="1"/>
          </p:cNvGraphicFramePr>
          <p:nvPr>
            <p:extLst>
              <p:ext uri="{D42A27DB-BD31-4B8C-83A1-F6EECF244321}">
                <p14:modId xmlns:p14="http://schemas.microsoft.com/office/powerpoint/2010/main" val="3926286420"/>
              </p:ext>
            </p:extLst>
          </p:nvPr>
        </p:nvGraphicFramePr>
        <p:xfrm>
          <a:off x="429709" y="1739630"/>
          <a:ext cx="11332426" cy="457200"/>
        </p:xfrm>
        <a:graphic>
          <a:graphicData uri="http://schemas.openxmlformats.org/drawingml/2006/table">
            <a:tbl>
              <a:tblPr firstRow="1" bandRow="1">
                <a:tableStyleId>{5C22544A-7EE6-4342-B048-85BDC9FD1C3A}</a:tableStyleId>
              </a:tblPr>
              <a:tblGrid>
                <a:gridCol w="11332426">
                  <a:extLst>
                    <a:ext uri="{9D8B030D-6E8A-4147-A177-3AD203B41FA5}">
                      <a16:colId xmlns:a16="http://schemas.microsoft.com/office/drawing/2014/main" val="2257579989"/>
                    </a:ext>
                  </a:extLst>
                </a:gridCol>
              </a:tblGrid>
              <a:tr h="293102">
                <a:tc>
                  <a:txBody>
                    <a:bodyPr/>
                    <a:lstStyle/>
                    <a:p>
                      <a:pPr marL="0" lvl="0" indent="0" algn="just">
                        <a:buNone/>
                      </a:pPr>
                      <a:r>
                        <a:rPr lang="en-GB" sz="1200" b="0">
                          <a:solidFill>
                            <a:schemeClr val="tx1"/>
                          </a:solidFill>
                          <a:latin typeface="+mn-lt"/>
                          <a:cs typeface="Segoe UI" panose="020B0502040204020203" pitchFamily="34" charset="0"/>
                        </a:rPr>
                        <a:t>Raise awareness of autism with health staff in Newham Hospital including co-design of new resources, training, promotional materials, and holding a World Café event at the hospital with staff, residents, patients and professionals.</a:t>
                      </a:r>
                      <a:endParaRPr lang="en-GB" sz="1200" b="0" i="0" u="none" strike="noStrike" kern="1200" baseline="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6" name="TextBox 5"/>
          <p:cNvSpPr txBox="1"/>
          <p:nvPr/>
        </p:nvSpPr>
        <p:spPr>
          <a:xfrm>
            <a:off x="9229059" y="1046951"/>
            <a:ext cx="2514393" cy="646331"/>
          </a:xfrm>
          <a:prstGeom prst="rect">
            <a:avLst/>
          </a:prstGeom>
          <a:noFill/>
        </p:spPr>
        <p:txBody>
          <a:bodyPr wrap="square" rtlCol="0">
            <a:spAutoFit/>
          </a:bodyPr>
          <a:lstStyle/>
          <a:p>
            <a:r>
              <a:rPr lang="en-GB" sz="3600" b="1">
                <a:solidFill>
                  <a:srgbClr val="00B050"/>
                </a:solidFill>
              </a:rPr>
              <a:t>COMPLETE</a:t>
            </a:r>
          </a:p>
        </p:txBody>
      </p:sp>
      <p:graphicFrame>
        <p:nvGraphicFramePr>
          <p:cNvPr id="11" name="Table 10">
            <a:extLst>
              <a:ext uri="{FF2B5EF4-FFF2-40B4-BE49-F238E27FC236}">
                <a16:creationId xmlns:a16="http://schemas.microsoft.com/office/drawing/2014/main" id="{587DA611-E39D-B018-1565-195A88801214}"/>
              </a:ext>
            </a:extLst>
          </p:cNvPr>
          <p:cNvGraphicFramePr>
            <a:graphicFrameLocks noGrp="1"/>
          </p:cNvGraphicFramePr>
          <p:nvPr>
            <p:extLst>
              <p:ext uri="{D42A27DB-BD31-4B8C-83A1-F6EECF244321}">
                <p14:modId xmlns:p14="http://schemas.microsoft.com/office/powerpoint/2010/main" val="1665377669"/>
              </p:ext>
            </p:extLst>
          </p:nvPr>
        </p:nvGraphicFramePr>
        <p:xfrm>
          <a:off x="429709" y="2291014"/>
          <a:ext cx="11313742" cy="3703728"/>
        </p:xfrm>
        <a:graphic>
          <a:graphicData uri="http://schemas.openxmlformats.org/drawingml/2006/table">
            <a:tbl>
              <a:tblPr firstRow="1" firstCol="1" bandRow="1">
                <a:tableStyleId>{5C22544A-7EE6-4342-B048-85BDC9FD1C3A}</a:tableStyleId>
              </a:tblPr>
              <a:tblGrid>
                <a:gridCol w="1723769">
                  <a:extLst>
                    <a:ext uri="{9D8B030D-6E8A-4147-A177-3AD203B41FA5}">
                      <a16:colId xmlns:a16="http://schemas.microsoft.com/office/drawing/2014/main" val="1559181184"/>
                    </a:ext>
                  </a:extLst>
                </a:gridCol>
                <a:gridCol w="2884230">
                  <a:extLst>
                    <a:ext uri="{9D8B030D-6E8A-4147-A177-3AD203B41FA5}">
                      <a16:colId xmlns:a16="http://schemas.microsoft.com/office/drawing/2014/main" val="2877776259"/>
                    </a:ext>
                  </a:extLst>
                </a:gridCol>
                <a:gridCol w="6705743">
                  <a:extLst>
                    <a:ext uri="{9D8B030D-6E8A-4147-A177-3AD203B41FA5}">
                      <a16:colId xmlns:a16="http://schemas.microsoft.com/office/drawing/2014/main" val="309136636"/>
                    </a:ext>
                  </a:extLst>
                </a:gridCol>
              </a:tblGrid>
              <a:tr h="201168">
                <a:tc>
                  <a:txBody>
                    <a:bodyPr/>
                    <a:lstStyle/>
                    <a:p>
                      <a:pPr algn="l" fontAlgn="base">
                        <a:buNone/>
                      </a:pPr>
                      <a:r>
                        <a:rPr lang="en-GB" sz="1200" b="1" dirty="0">
                          <a:solidFill>
                            <a:srgbClr val="000000"/>
                          </a:solidFill>
                          <a:effectLst/>
                          <a:latin typeface="Calibri"/>
                          <a:ea typeface="Times New Roman" panose="02020603050405020304" pitchFamily="18" charset="0"/>
                        </a:rPr>
                        <a:t>Area</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ase">
                        <a:buNone/>
                      </a:pPr>
                      <a:r>
                        <a:rPr lang="en-GB" sz="1200" b="1" dirty="0">
                          <a:solidFill>
                            <a:srgbClr val="000000"/>
                          </a:solidFill>
                          <a:effectLst/>
                          <a:latin typeface="Calibri"/>
                          <a:ea typeface="Times New Roman" panose="02020603050405020304" pitchFamily="18" charset="0"/>
                        </a:rPr>
                        <a:t>Activity/Initiative</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ase">
                        <a:buNone/>
                      </a:pPr>
                      <a:r>
                        <a:rPr lang="en-GB" sz="1200" b="1" dirty="0">
                          <a:solidFill>
                            <a:srgbClr val="000000"/>
                          </a:solidFill>
                          <a:effectLst/>
                          <a:latin typeface="Calibri"/>
                          <a:ea typeface="Times New Roman" panose="02020603050405020304" pitchFamily="18" charset="0"/>
                        </a:rPr>
                        <a:t>Details &amp; Impact</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63314889"/>
                  </a:ext>
                </a:extLst>
              </a:tr>
              <a:tr h="386861">
                <a:tc rowSpan="3">
                  <a:txBody>
                    <a:bodyPr/>
                    <a:lstStyle/>
                    <a:p>
                      <a:pPr algn="l" fontAlgn="base">
                        <a:buNone/>
                      </a:pPr>
                      <a:r>
                        <a:rPr lang="en-GB" sz="1200" b="0" dirty="0">
                          <a:solidFill>
                            <a:srgbClr val="000000"/>
                          </a:solidFill>
                          <a:effectLst/>
                          <a:latin typeface="Calibri"/>
                          <a:ea typeface="Times New Roman" panose="02020603050405020304" pitchFamily="18" charset="0"/>
                        </a:rPr>
                        <a:t>Training</a:t>
                      </a:r>
                    </a:p>
                    <a:p>
                      <a:pPr algn="l" fontAlgn="base">
                        <a:buNone/>
                      </a:pPr>
                      <a:endParaRPr lang="en-GB" sz="1200" b="0" dirty="0">
                        <a:solidFill>
                          <a:srgbClr val="000000"/>
                        </a:solidFill>
                        <a:effectLst/>
                        <a:latin typeface="Calibri"/>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GB" sz="1200" b="0" dirty="0">
                          <a:solidFill>
                            <a:srgbClr val="000000"/>
                          </a:solidFill>
                          <a:effectLst/>
                          <a:latin typeface="Calibri"/>
                          <a:ea typeface="Times New Roman" panose="02020603050405020304" pitchFamily="18" charset="0"/>
                        </a:rPr>
                        <a:t>Content developed and co-facilitated with autistic residents, where possible.</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National Autism Training Programme (NATP)</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Nurses trained. Monthly Community of Practice meetings established.</a:t>
                      </a:r>
                      <a:r>
                        <a:rPr lang="en-GB" sz="1200" baseline="0" dirty="0">
                          <a:solidFill>
                            <a:srgbClr val="000000"/>
                          </a:solidFill>
                          <a:effectLst/>
                          <a:latin typeface="Calibri"/>
                          <a:ea typeface="Times New Roman" panose="02020603050405020304" pitchFamily="18" charset="0"/>
                        </a:rPr>
                        <a:t> </a:t>
                      </a:r>
                      <a:r>
                        <a:rPr lang="en-GB" sz="1200" dirty="0">
                          <a:solidFill>
                            <a:srgbClr val="000000"/>
                          </a:solidFill>
                          <a:effectLst/>
                          <a:latin typeface="Calibri"/>
                          <a:ea typeface="Times New Roman" panose="02020603050405020304" pitchFamily="18" charset="0"/>
                        </a:rPr>
                        <a:t>Developing half-day training for broad access and 3-day in-house Autism Champion course.</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092119"/>
                  </a:ext>
                </a:extLst>
              </a:tr>
              <a:tr h="386861">
                <a:tc vMerge="1">
                  <a:txBody>
                    <a:bodyPr/>
                    <a:lstStyle/>
                    <a:p>
                      <a:pPr algn="l" fontAlgn="base">
                        <a:buNone/>
                      </a:pPr>
                      <a:endParaRPr lang="en-GB" sz="1200" b="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Autism Awareness – Crisis Team Induction</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Quarterly half-day sessions for new staff</a:t>
                      </a:r>
                      <a:r>
                        <a:rPr lang="en-GB" sz="1200" baseline="0" dirty="0">
                          <a:solidFill>
                            <a:srgbClr val="000000"/>
                          </a:solidFill>
                          <a:effectLst/>
                          <a:latin typeface="Calibri"/>
                          <a:ea typeface="Times New Roman" panose="02020603050405020304" pitchFamily="18" charset="0"/>
                        </a:rPr>
                        <a:t> - f</a:t>
                      </a:r>
                      <a:r>
                        <a:rPr lang="en-GB" sz="1200" dirty="0">
                          <a:solidFill>
                            <a:srgbClr val="000000"/>
                          </a:solidFill>
                          <a:effectLst/>
                          <a:latin typeface="Calibri"/>
                          <a:ea typeface="Times New Roman" panose="02020603050405020304" pitchFamily="18" charset="0"/>
                        </a:rPr>
                        <a:t>ocus on mental health, suicide risk, adjustments, and communication to reduce admissions.</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838404"/>
                  </a:ext>
                </a:extLst>
              </a:tr>
              <a:tr h="355913">
                <a:tc vMerge="1">
                  <a:txBody>
                    <a:bodyPr/>
                    <a:lstStyle/>
                    <a:p>
                      <a:pPr algn="l" fontAlgn="base">
                        <a:buNone/>
                      </a:pPr>
                      <a:endParaRPr lang="en-GB" sz="1200" b="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Ad-hoc Training for Services</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Delivered to Safeguarding and Pharmacy where specific needs were identified.</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781823"/>
                  </a:ext>
                </a:extLst>
              </a:tr>
              <a:tr h="386861">
                <a:tc>
                  <a:txBody>
                    <a:bodyPr/>
                    <a:lstStyle/>
                    <a:p>
                      <a:pPr algn="l" fontAlgn="base">
                        <a:buNone/>
                      </a:pPr>
                      <a:r>
                        <a:rPr lang="en-GB" sz="1200" b="0" dirty="0">
                          <a:solidFill>
                            <a:srgbClr val="000000"/>
                          </a:solidFill>
                          <a:effectLst/>
                          <a:latin typeface="Calibri"/>
                          <a:ea typeface="Times New Roman" panose="02020603050405020304" pitchFamily="18" charset="0"/>
                        </a:rPr>
                        <a:t>Clinical Advice</a:t>
                      </a:r>
                    </a:p>
                    <a:p>
                      <a:pPr algn="l" fontAlgn="base">
                        <a:buNone/>
                      </a:pP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Specialist Consultations</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Case-specific advice provided to teams supporting autistic patients.</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82333"/>
                  </a:ext>
                </a:extLst>
              </a:tr>
              <a:tr h="201168">
                <a:tc rowSpan="2">
                  <a:txBody>
                    <a:bodyPr/>
                    <a:lstStyle/>
                    <a:p>
                      <a:pPr algn="l" fontAlgn="base">
                        <a:buNone/>
                      </a:pPr>
                      <a:r>
                        <a:rPr lang="en-GB" sz="1200" b="0" dirty="0">
                          <a:solidFill>
                            <a:srgbClr val="000000"/>
                          </a:solidFill>
                          <a:effectLst/>
                          <a:latin typeface="Calibri"/>
                          <a:ea typeface="Times New Roman" panose="02020603050405020304" pitchFamily="18" charset="0"/>
                        </a:rPr>
                        <a:t>Resource Development</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Trust-wide ELA Page</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Final stages of co-produced electronic Continuous Professional Development resource on autism.</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795405"/>
                  </a:ext>
                </a:extLst>
              </a:tr>
              <a:tr h="201168">
                <a:tc vMerge="1">
                  <a:txBody>
                    <a:bodyPr/>
                    <a:lstStyle/>
                    <a:p>
                      <a:pPr algn="l" fontAlgn="base">
                        <a:buNone/>
                      </a:pP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SPACE Model Posters</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Posters on reasonable adjustments displayed on wards during World Autism Acceptance Week.</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9798588"/>
                  </a:ext>
                </a:extLst>
              </a:tr>
              <a:tr h="386861">
                <a:tc>
                  <a:txBody>
                    <a:bodyPr/>
                    <a:lstStyle/>
                    <a:p>
                      <a:pPr algn="l" fontAlgn="base">
                        <a:buNone/>
                      </a:pPr>
                      <a:r>
                        <a:rPr lang="en-GB" sz="1200" b="0" dirty="0">
                          <a:solidFill>
                            <a:srgbClr val="000000"/>
                          </a:solidFill>
                          <a:effectLst/>
                          <a:latin typeface="Calibri"/>
                          <a:ea typeface="Times New Roman" panose="02020603050405020304" pitchFamily="18" charset="0"/>
                        </a:rPr>
                        <a:t>Patient Engagement</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World Café – Newham Hospital</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Patient-led event involving autistic residents, carers, staff, and professionals. Gathered insight on improving hospital services for autistic patients. Over 30 participants.</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435564"/>
                  </a:ext>
                </a:extLst>
              </a:tr>
              <a:tr h="201168">
                <a:tc rowSpan="2">
                  <a:txBody>
                    <a:bodyPr/>
                    <a:lstStyle/>
                    <a:p>
                      <a:pPr algn="l" fontAlgn="base">
                        <a:buNone/>
                      </a:pPr>
                      <a:r>
                        <a:rPr lang="en-GB" sz="1200" b="0" dirty="0">
                          <a:solidFill>
                            <a:srgbClr val="000000"/>
                          </a:solidFill>
                          <a:effectLst/>
                          <a:latin typeface="Calibri"/>
                          <a:ea typeface="Times New Roman" panose="02020603050405020304" pitchFamily="18" charset="0"/>
                        </a:rPr>
                        <a:t>LDA Practice Education</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Oliver McGowan Training – Part 1</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63% of staff have completed the online module; part of the Trust-wide learning approach.</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214484"/>
                  </a:ext>
                </a:extLst>
              </a:tr>
              <a:tr h="386861">
                <a:tc vMerge="1">
                  <a:txBody>
                    <a:bodyPr/>
                    <a:lstStyle/>
                    <a:p>
                      <a:pPr algn="l" fontAlgn="base">
                        <a:buNone/>
                      </a:pPr>
                      <a:endParaRPr lang="en-GB" sz="1200" b="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Simulated Learning – Act Up! Theatre</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Scenarios led by local actors across nursing, medical and AHPs to build autism understanding and staff confidence.</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37790"/>
                  </a:ext>
                </a:extLst>
              </a:tr>
              <a:tr h="201168">
                <a:tc rowSpan="3">
                  <a:txBody>
                    <a:bodyPr/>
                    <a:lstStyle/>
                    <a:p>
                      <a:pPr algn="l" fontAlgn="base">
                        <a:buNone/>
                      </a:pPr>
                      <a:r>
                        <a:rPr lang="en-GB" sz="1200" b="0" dirty="0">
                          <a:solidFill>
                            <a:srgbClr val="000000"/>
                          </a:solidFill>
                          <a:effectLst/>
                          <a:latin typeface="Calibri"/>
                          <a:ea typeface="Times New Roman" panose="02020603050405020304" pitchFamily="18" charset="0"/>
                        </a:rPr>
                        <a:t>Ward-Based Learning</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10-Minute Bitesize Sessions</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Focused, ward-level teaching on Mental Capacity, communication, behaviour support, and adjustments.</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793978"/>
                  </a:ext>
                </a:extLst>
              </a:tr>
              <a:tr h="201168">
                <a:tc vMerge="1">
                  <a:txBody>
                    <a:bodyPr/>
                    <a:lstStyle/>
                    <a:p>
                      <a:pPr algn="l" fontAlgn="base">
                        <a:buNone/>
                      </a:pPr>
                      <a:endParaRPr lang="en-GB" sz="1200" b="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Tailored 1–2 Hour Training</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Delivered to specific teams (e.g. end-of-life, cancer, renal, outpatients) with focused autism content.</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4567272"/>
                  </a:ext>
                </a:extLst>
              </a:tr>
              <a:tr h="201168">
                <a:tc vMerge="1">
                  <a:txBody>
                    <a:bodyPr/>
                    <a:lstStyle/>
                    <a:p>
                      <a:pPr algn="l"/>
                      <a:endParaRPr lang="en-GB" sz="1200" b="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b="0" dirty="0">
                          <a:solidFill>
                            <a:srgbClr val="000000"/>
                          </a:solidFill>
                          <a:effectLst/>
                          <a:latin typeface="Calibri"/>
                          <a:ea typeface="Times New Roman" panose="02020603050405020304" pitchFamily="18" charset="0"/>
                        </a:rPr>
                        <a:t>Autism Training</a:t>
                      </a:r>
                      <a:endParaRPr lang="en-GB" sz="1200" b="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ase">
                        <a:buNone/>
                      </a:pPr>
                      <a:r>
                        <a:rPr lang="en-GB" sz="1200" dirty="0">
                          <a:solidFill>
                            <a:srgbClr val="000000"/>
                          </a:solidFill>
                          <a:effectLst/>
                          <a:latin typeface="Calibri"/>
                          <a:ea typeface="Times New Roman" panose="02020603050405020304" pitchFamily="18" charset="0"/>
                        </a:rPr>
                        <a:t>Delivered to Opal Ward by the Autism Diagnostic Service; roll-out to other wards planned.  20 participants</a:t>
                      </a:r>
                      <a:endParaRPr lang="en-GB" sz="1200" dirty="0">
                        <a:effectLst/>
                        <a:latin typeface="Calibri"/>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4565602"/>
                  </a:ext>
                </a:extLst>
              </a:tr>
            </a:tbl>
          </a:graphicData>
        </a:graphic>
      </p:graphicFrame>
    </p:spTree>
    <p:extLst>
      <p:ext uri="{BB962C8B-B14F-4D97-AF65-F5344CB8AC3E}">
        <p14:creationId xmlns:p14="http://schemas.microsoft.com/office/powerpoint/2010/main" val="244200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bg1"/>
                </a:solidFill>
              </a:rPr>
              <a:t>Introduction</a:t>
            </a:r>
          </a:p>
        </p:txBody>
      </p:sp>
      <p:sp>
        <p:nvSpPr>
          <p:cNvPr id="3" name="Content Placeholder 2"/>
          <p:cNvSpPr txBox="1">
            <a:spLocks/>
          </p:cNvSpPr>
          <p:nvPr/>
        </p:nvSpPr>
        <p:spPr>
          <a:xfrm>
            <a:off x="457844" y="1259331"/>
            <a:ext cx="11246257" cy="4949312"/>
          </a:xfrm>
          <a:prstGeom prst="rect">
            <a:avLst/>
          </a:prstGeom>
          <a:noFill/>
          <a:ln>
            <a:noFill/>
          </a:ln>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4800">
                <a:solidFill>
                  <a:schemeClr val="bg1"/>
                </a:solidFill>
                <a:cs typeface="Segoe UI"/>
              </a:rPr>
              <a:t>The purpose of the </a:t>
            </a:r>
            <a:r>
              <a:rPr lang="en-GB" sz="4800" b="1">
                <a:solidFill>
                  <a:schemeClr val="bg1"/>
                </a:solidFill>
                <a:cs typeface="Segoe UI"/>
                <a:hlinkClick r:id="rId2">
                  <a:extLst>
                    <a:ext uri="{A12FA001-AC4F-418D-AE19-62706E023703}">
                      <ahyp:hlinkClr xmlns:ahyp="http://schemas.microsoft.com/office/drawing/2018/hyperlinkcolor" val="tx"/>
                    </a:ext>
                  </a:extLst>
                </a:hlinkClick>
              </a:rPr>
              <a:t>Autism Action Plan </a:t>
            </a:r>
            <a:r>
              <a:rPr lang="en-GB" sz="4800">
                <a:solidFill>
                  <a:schemeClr val="bg1"/>
                </a:solidFill>
                <a:cs typeface="Segoe UI"/>
              </a:rPr>
              <a:t>is to provide meaningful change to make Newham a place where all autistic residents can be independent, achieve their potential and live well. To achieve this, annual actions across six priority areas are co-produced:</a:t>
            </a:r>
          </a:p>
          <a:p>
            <a:pPr marL="0" indent="0">
              <a:lnSpc>
                <a:spcPct val="120000"/>
              </a:lnSpc>
              <a:spcBef>
                <a:spcPts val="0"/>
              </a:spcBef>
              <a:buNone/>
            </a:pPr>
            <a:endParaRPr lang="en-GB" sz="4800">
              <a:solidFill>
                <a:schemeClr val="bg1"/>
              </a:solidFill>
              <a:cs typeface="Segoe UI"/>
            </a:endParaRPr>
          </a:p>
          <a:p>
            <a:pPr marL="0" indent="0">
              <a:lnSpc>
                <a:spcPct val="120000"/>
              </a:lnSpc>
              <a:spcBef>
                <a:spcPts val="0"/>
              </a:spcBef>
              <a:buNone/>
            </a:pPr>
            <a:r>
              <a:rPr lang="en-GB" sz="4800">
                <a:solidFill>
                  <a:schemeClr val="bg1"/>
                </a:solidFill>
                <a:cs typeface="Segoe UI"/>
              </a:rPr>
              <a:t>1. improve understanding and acceptance of autism within society;</a:t>
            </a:r>
          </a:p>
          <a:p>
            <a:pPr marL="0" indent="0">
              <a:lnSpc>
                <a:spcPct val="120000"/>
              </a:lnSpc>
              <a:spcBef>
                <a:spcPts val="0"/>
              </a:spcBef>
              <a:buNone/>
            </a:pPr>
            <a:endParaRPr lang="en-GB" sz="4800">
              <a:solidFill>
                <a:schemeClr val="bg1"/>
              </a:solidFill>
              <a:cs typeface="Segoe UI" panose="020B0502040204020203" pitchFamily="34" charset="0"/>
            </a:endParaRPr>
          </a:p>
          <a:p>
            <a:pPr marL="0" indent="0">
              <a:lnSpc>
                <a:spcPct val="120000"/>
              </a:lnSpc>
              <a:spcBef>
                <a:spcPts val="0"/>
              </a:spcBef>
              <a:buNone/>
            </a:pPr>
            <a:r>
              <a:rPr lang="en-GB" sz="4800">
                <a:solidFill>
                  <a:schemeClr val="bg1"/>
                </a:solidFill>
                <a:cs typeface="Segoe UI"/>
              </a:rPr>
              <a:t>2. improve autistic children and young people’s access to education - and support positive transitions into adulthood;</a:t>
            </a:r>
            <a:r>
              <a:rPr lang="en-US" sz="4800">
                <a:solidFill>
                  <a:schemeClr val="bg1"/>
                </a:solidFill>
                <a:cs typeface="Segoe UI"/>
              </a:rPr>
              <a:t>​</a:t>
            </a:r>
            <a:endParaRPr lang="en-GB" sz="4800">
              <a:solidFill>
                <a:schemeClr val="bg1"/>
              </a:solidFill>
              <a:cs typeface="Segoe UI"/>
            </a:endParaRPr>
          </a:p>
          <a:p>
            <a:pPr marL="0" indent="0">
              <a:lnSpc>
                <a:spcPct val="120000"/>
              </a:lnSpc>
              <a:spcBef>
                <a:spcPts val="0"/>
              </a:spcBef>
              <a:buNone/>
            </a:pPr>
            <a:endParaRPr lang="en-GB" sz="4800">
              <a:solidFill>
                <a:schemeClr val="bg1"/>
              </a:solidFill>
              <a:cs typeface="Segoe UI" panose="020B0502040204020203" pitchFamily="34" charset="0"/>
            </a:endParaRPr>
          </a:p>
          <a:p>
            <a:pPr marL="0" indent="0">
              <a:lnSpc>
                <a:spcPct val="120000"/>
              </a:lnSpc>
              <a:spcBef>
                <a:spcPts val="0"/>
              </a:spcBef>
              <a:buNone/>
            </a:pPr>
            <a:r>
              <a:rPr lang="en-GB" sz="4800">
                <a:solidFill>
                  <a:schemeClr val="bg1"/>
                </a:solidFill>
                <a:cs typeface="Segoe UI"/>
              </a:rPr>
              <a:t>3. support more autistic people into employment;</a:t>
            </a:r>
            <a:r>
              <a:rPr lang="en-US" sz="4800">
                <a:solidFill>
                  <a:schemeClr val="bg1"/>
                </a:solidFill>
                <a:cs typeface="Segoe UI"/>
              </a:rPr>
              <a:t>​</a:t>
            </a:r>
            <a:endParaRPr lang="en-GB" sz="4800">
              <a:solidFill>
                <a:schemeClr val="bg1"/>
              </a:solidFill>
              <a:cs typeface="Segoe UI"/>
            </a:endParaRPr>
          </a:p>
          <a:p>
            <a:pPr marL="0" indent="0">
              <a:lnSpc>
                <a:spcPct val="120000"/>
              </a:lnSpc>
              <a:spcBef>
                <a:spcPts val="0"/>
              </a:spcBef>
              <a:buNone/>
            </a:pPr>
            <a:endParaRPr lang="en-GB" sz="4800">
              <a:solidFill>
                <a:schemeClr val="bg1"/>
              </a:solidFill>
              <a:cs typeface="Segoe UI" panose="020B0502040204020203" pitchFamily="34" charset="0"/>
            </a:endParaRPr>
          </a:p>
          <a:p>
            <a:pPr marL="0" indent="0">
              <a:lnSpc>
                <a:spcPct val="120000"/>
              </a:lnSpc>
              <a:spcBef>
                <a:spcPts val="0"/>
              </a:spcBef>
              <a:buNone/>
            </a:pPr>
            <a:r>
              <a:rPr lang="en-GB" sz="4800">
                <a:solidFill>
                  <a:schemeClr val="bg1"/>
                </a:solidFill>
                <a:cs typeface="Segoe UI"/>
              </a:rPr>
              <a:t>4. tackle health and care inequalities for autistic people;</a:t>
            </a:r>
            <a:r>
              <a:rPr lang="en-US" sz="4800">
                <a:solidFill>
                  <a:schemeClr val="bg1"/>
                </a:solidFill>
                <a:cs typeface="Segoe UI"/>
              </a:rPr>
              <a:t>​</a:t>
            </a:r>
            <a:endParaRPr lang="en-GB" sz="4800">
              <a:solidFill>
                <a:schemeClr val="bg1"/>
              </a:solidFill>
              <a:cs typeface="Segoe UI"/>
            </a:endParaRPr>
          </a:p>
          <a:p>
            <a:pPr marL="0" indent="0">
              <a:lnSpc>
                <a:spcPct val="120000"/>
              </a:lnSpc>
              <a:spcBef>
                <a:spcPts val="0"/>
              </a:spcBef>
              <a:buNone/>
            </a:pPr>
            <a:endParaRPr lang="en-GB" sz="4800">
              <a:solidFill>
                <a:schemeClr val="bg1"/>
              </a:solidFill>
              <a:cs typeface="Segoe UI" panose="020B0502040204020203" pitchFamily="34" charset="0"/>
            </a:endParaRPr>
          </a:p>
          <a:p>
            <a:pPr marL="0" indent="0">
              <a:lnSpc>
                <a:spcPct val="120000"/>
              </a:lnSpc>
              <a:spcBef>
                <a:spcPts val="0"/>
              </a:spcBef>
              <a:buNone/>
            </a:pPr>
            <a:r>
              <a:rPr lang="en-GB" sz="4800">
                <a:solidFill>
                  <a:schemeClr val="bg1"/>
                </a:solidFill>
                <a:cs typeface="Segoe UI"/>
              </a:rPr>
              <a:t>5. build the right support in the community and support people in inpatient care; and</a:t>
            </a:r>
            <a:r>
              <a:rPr lang="en-US" sz="4800">
                <a:solidFill>
                  <a:schemeClr val="bg1"/>
                </a:solidFill>
                <a:cs typeface="Segoe UI"/>
              </a:rPr>
              <a:t>​</a:t>
            </a:r>
            <a:endParaRPr lang="en-GB" sz="4800">
              <a:solidFill>
                <a:schemeClr val="bg1"/>
              </a:solidFill>
              <a:cs typeface="Segoe UI"/>
            </a:endParaRPr>
          </a:p>
          <a:p>
            <a:pPr marL="0" indent="0">
              <a:lnSpc>
                <a:spcPct val="120000"/>
              </a:lnSpc>
              <a:spcBef>
                <a:spcPts val="0"/>
              </a:spcBef>
              <a:buNone/>
            </a:pPr>
            <a:endParaRPr lang="en-GB" sz="4800">
              <a:solidFill>
                <a:schemeClr val="bg1"/>
              </a:solidFill>
              <a:cs typeface="Segoe UI" panose="020B0502040204020203" pitchFamily="34" charset="0"/>
            </a:endParaRPr>
          </a:p>
          <a:p>
            <a:pPr marL="0" indent="0">
              <a:lnSpc>
                <a:spcPct val="120000"/>
              </a:lnSpc>
              <a:spcBef>
                <a:spcPts val="0"/>
              </a:spcBef>
              <a:buNone/>
            </a:pPr>
            <a:r>
              <a:rPr lang="en-GB" sz="4800">
                <a:solidFill>
                  <a:schemeClr val="bg1"/>
                </a:solidFill>
                <a:cs typeface="Segoe UI"/>
              </a:rPr>
              <a:t>6. improve support within the criminal and youth justice systems.</a:t>
            </a:r>
            <a:endParaRPr lang="en-US" sz="4800">
              <a:solidFill>
                <a:schemeClr val="bg1"/>
              </a:solidFill>
              <a:cs typeface="Segoe UI"/>
            </a:endParaRPr>
          </a:p>
          <a:p>
            <a:pPr marL="0" indent="0">
              <a:lnSpc>
                <a:spcPct val="120000"/>
              </a:lnSpc>
              <a:spcBef>
                <a:spcPts val="0"/>
              </a:spcBef>
              <a:buNone/>
            </a:pPr>
            <a:endParaRPr lang="en-GB" sz="4800">
              <a:solidFill>
                <a:schemeClr val="bg1"/>
              </a:solidFill>
              <a:cs typeface="Segoe UI"/>
            </a:endParaRPr>
          </a:p>
          <a:p>
            <a:pPr marL="0" indent="0">
              <a:lnSpc>
                <a:spcPct val="120000"/>
              </a:lnSpc>
              <a:spcBef>
                <a:spcPts val="0"/>
              </a:spcBef>
              <a:buNone/>
            </a:pPr>
            <a:endParaRPr lang="en-GB" sz="4800">
              <a:solidFill>
                <a:schemeClr val="bg1"/>
              </a:solidFill>
              <a:cs typeface="Segoe UI" panose="020B0502040204020203" pitchFamily="34" charset="0"/>
            </a:endParaRPr>
          </a:p>
          <a:p>
            <a:pPr marL="0" indent="0">
              <a:lnSpc>
                <a:spcPct val="120000"/>
              </a:lnSpc>
              <a:spcBef>
                <a:spcPts val="0"/>
              </a:spcBef>
              <a:buNone/>
            </a:pPr>
            <a:r>
              <a:rPr lang="en-GB" sz="4800">
                <a:solidFill>
                  <a:schemeClr val="bg1"/>
                </a:solidFill>
                <a:cs typeface="Segoe UI"/>
              </a:rPr>
              <a:t>This document provides an overview of the progress made toward the </a:t>
            </a:r>
            <a:r>
              <a:rPr lang="en-GB" sz="4800" b="1">
                <a:solidFill>
                  <a:srgbClr val="0070C0"/>
                </a:solidFill>
                <a:cs typeface="Segoe UI"/>
                <a:hlinkClick r:id="rId3"/>
              </a:rPr>
              <a:t>2024/25 Priorities</a:t>
            </a:r>
            <a:r>
              <a:rPr lang="en-GB" sz="4800">
                <a:solidFill>
                  <a:schemeClr val="bg1"/>
                </a:solidFill>
                <a:cs typeface="Segoe UI"/>
              </a:rPr>
              <a:t>. The status of each is recorded at the top of the page:</a:t>
            </a:r>
          </a:p>
          <a:p>
            <a:pPr>
              <a:lnSpc>
                <a:spcPct val="120000"/>
              </a:lnSpc>
              <a:spcBef>
                <a:spcPts val="0"/>
              </a:spcBef>
              <a:buClr>
                <a:srgbClr val="006B6F"/>
              </a:buClr>
              <a:buFont typeface="Wingdings" panose="05000000000000000000" pitchFamily="2" charset="2"/>
              <a:buChar char="Ø"/>
            </a:pPr>
            <a:endParaRPr lang="en-GB" sz="4800" b="1">
              <a:solidFill>
                <a:srgbClr val="00B050"/>
              </a:solidFill>
              <a:cs typeface="Segoe UI" panose="020B0502040204020203" pitchFamily="34" charset="0"/>
            </a:endParaRPr>
          </a:p>
          <a:p>
            <a:pPr>
              <a:lnSpc>
                <a:spcPct val="120000"/>
              </a:lnSpc>
              <a:spcBef>
                <a:spcPts val="0"/>
              </a:spcBef>
              <a:buClr>
                <a:srgbClr val="006B6F"/>
              </a:buClr>
            </a:pPr>
            <a:r>
              <a:rPr lang="en-GB" sz="4800" b="1">
                <a:solidFill>
                  <a:srgbClr val="00B050"/>
                </a:solidFill>
                <a:cs typeface="Segoe UI"/>
              </a:rPr>
              <a:t>COMPLETE</a:t>
            </a:r>
            <a:r>
              <a:rPr lang="en-GB" sz="4800">
                <a:solidFill>
                  <a:schemeClr val="bg1"/>
                </a:solidFill>
                <a:cs typeface="Segoe UI"/>
              </a:rPr>
              <a:t> - indicates the action has been completed and assumed, where appropriate, into ‘business as usual’ activity;</a:t>
            </a:r>
            <a:endParaRPr lang="en-GB" sz="4800">
              <a:solidFill>
                <a:schemeClr val="bg1"/>
              </a:solidFill>
              <a:cs typeface="Segoe UI" panose="020B0502040204020203" pitchFamily="34" charset="0"/>
            </a:endParaRPr>
          </a:p>
          <a:p>
            <a:pPr>
              <a:lnSpc>
                <a:spcPct val="120000"/>
              </a:lnSpc>
              <a:spcBef>
                <a:spcPts val="0"/>
              </a:spcBef>
              <a:buClr>
                <a:srgbClr val="006B6F"/>
              </a:buClr>
            </a:pPr>
            <a:endParaRPr lang="en-GB" sz="4800">
              <a:solidFill>
                <a:schemeClr val="bg1"/>
              </a:solidFill>
              <a:cs typeface="Segoe UI" panose="020B0502040204020203" pitchFamily="34" charset="0"/>
            </a:endParaRPr>
          </a:p>
          <a:p>
            <a:pPr>
              <a:lnSpc>
                <a:spcPct val="120000"/>
              </a:lnSpc>
              <a:spcBef>
                <a:spcPts val="0"/>
              </a:spcBef>
              <a:buClr>
                <a:srgbClr val="006B6F"/>
              </a:buClr>
            </a:pPr>
            <a:r>
              <a:rPr lang="en-GB" sz="4800" b="1">
                <a:solidFill>
                  <a:srgbClr val="FFC000"/>
                </a:solidFill>
                <a:cs typeface="Segoe UI"/>
              </a:rPr>
              <a:t>IN PROGRESS </a:t>
            </a:r>
            <a:r>
              <a:rPr lang="en-GB" sz="4800">
                <a:solidFill>
                  <a:schemeClr val="bg1"/>
                </a:solidFill>
                <a:cs typeface="Segoe UI"/>
              </a:rPr>
              <a:t>- indicates the action has been started, but will be completed in 2025/26;</a:t>
            </a:r>
          </a:p>
          <a:p>
            <a:pPr>
              <a:lnSpc>
                <a:spcPct val="120000"/>
              </a:lnSpc>
              <a:spcBef>
                <a:spcPts val="0"/>
              </a:spcBef>
              <a:buClr>
                <a:srgbClr val="006B6F"/>
              </a:buClr>
            </a:pPr>
            <a:endParaRPr lang="en-GB" sz="4800">
              <a:solidFill>
                <a:schemeClr val="bg1"/>
              </a:solidFill>
              <a:cs typeface="Segoe UI" panose="020B0502040204020203" pitchFamily="34" charset="0"/>
            </a:endParaRPr>
          </a:p>
          <a:p>
            <a:pPr>
              <a:lnSpc>
                <a:spcPct val="120000"/>
              </a:lnSpc>
              <a:spcBef>
                <a:spcPts val="0"/>
              </a:spcBef>
              <a:buClr>
                <a:srgbClr val="006B6F"/>
              </a:buClr>
            </a:pPr>
            <a:r>
              <a:rPr lang="en-GB" sz="4800" b="1">
                <a:solidFill>
                  <a:srgbClr val="FF0000"/>
                </a:solidFill>
                <a:cs typeface="Segoe UI"/>
              </a:rPr>
              <a:t>NOT STARTED - </a:t>
            </a:r>
            <a:r>
              <a:rPr lang="en-GB" sz="4800">
                <a:solidFill>
                  <a:schemeClr val="bg1"/>
                </a:solidFill>
                <a:cs typeface="Segoe UI"/>
              </a:rPr>
              <a:t>indicates the action has not started due to capacity or resource.</a:t>
            </a:r>
          </a:p>
          <a:p>
            <a:pPr marL="0" indent="0">
              <a:lnSpc>
                <a:spcPct val="120000"/>
              </a:lnSpc>
              <a:spcBef>
                <a:spcPts val="0"/>
              </a:spcBef>
              <a:buNone/>
            </a:pPr>
            <a:endParaRPr lang="en-GB" sz="4800">
              <a:solidFill>
                <a:schemeClr val="bg1"/>
              </a:solidFill>
            </a:endParaRPr>
          </a:p>
          <a:p>
            <a:pPr lvl="0">
              <a:lnSpc>
                <a:spcPct val="120000"/>
              </a:lnSpc>
              <a:spcBef>
                <a:spcPts val="0"/>
              </a:spcBef>
            </a:pPr>
            <a:r>
              <a:rPr lang="en-GB"/>
              <a:t>, as appropriate.</a:t>
            </a:r>
          </a:p>
          <a:p>
            <a:pPr marL="0" indent="0">
              <a:lnSpc>
                <a:spcPct val="110000"/>
              </a:lnSpc>
              <a:spcBef>
                <a:spcPts val="0"/>
              </a:spcBef>
              <a:buNone/>
            </a:pPr>
            <a:endParaRPr lang="en-GB" sz="1200">
              <a:solidFill>
                <a:schemeClr val="bg1"/>
              </a:solidFill>
              <a:latin typeface="+mj-lt"/>
              <a:cs typeface="Arial" panose="020B0604020202020204" pitchFamily="34" charset="0"/>
            </a:endParaRPr>
          </a:p>
          <a:p>
            <a:pPr marL="0" indent="0">
              <a:lnSpc>
                <a:spcPct val="110000"/>
              </a:lnSpc>
              <a:spcBef>
                <a:spcPts val="0"/>
              </a:spcBef>
              <a:buNone/>
            </a:pPr>
            <a:endParaRPr lang="en-GB" sz="1200">
              <a:solidFill>
                <a:schemeClr val="bg1"/>
              </a:solidFill>
              <a:latin typeface="+mj-lt"/>
              <a:cs typeface="Arial" panose="020B0604020202020204" pitchFamily="34" charset="0"/>
            </a:endParaRPr>
          </a:p>
          <a:p>
            <a:pPr marL="0" indent="0">
              <a:lnSpc>
                <a:spcPct val="110000"/>
              </a:lnSpc>
              <a:spcBef>
                <a:spcPts val="0"/>
              </a:spcBef>
              <a:buNone/>
            </a:pPr>
            <a:endParaRPr lang="en-GB" sz="1200">
              <a:solidFill>
                <a:schemeClr val="bg1"/>
              </a:solidFill>
              <a:latin typeface="+mj-lt"/>
              <a:cs typeface="Arial" panose="020B0604020202020204" pitchFamily="34" charset="0"/>
            </a:endParaRPr>
          </a:p>
          <a:p>
            <a:pPr>
              <a:lnSpc>
                <a:spcPct val="100000"/>
              </a:lnSpc>
              <a:spcBef>
                <a:spcPts val="0"/>
              </a:spcBef>
              <a:buClr>
                <a:srgbClr val="75529D"/>
              </a:buClr>
            </a:pPr>
            <a:endParaRPr lang="en-GB" sz="1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31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4c: Awareness - Faith Groups</a:t>
            </a:r>
          </a:p>
        </p:txBody>
      </p:sp>
      <p:graphicFrame>
        <p:nvGraphicFramePr>
          <p:cNvPr id="3" name="Table 2"/>
          <p:cNvGraphicFramePr>
            <a:graphicFrameLocks noGrp="1"/>
          </p:cNvGraphicFramePr>
          <p:nvPr>
            <p:extLst>
              <p:ext uri="{D42A27DB-BD31-4B8C-83A1-F6EECF244321}">
                <p14:modId xmlns:p14="http://schemas.microsoft.com/office/powerpoint/2010/main" val="2336349899"/>
              </p:ext>
            </p:extLst>
          </p:nvPr>
        </p:nvGraphicFramePr>
        <p:xfrm>
          <a:off x="429709" y="1739630"/>
          <a:ext cx="11313743" cy="293102"/>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rPr>
                        <a:t>Develop an awareness campaign / training for local Faith Groups. </a:t>
                      </a:r>
                      <a:endParaRPr lang="en-GB" sz="1200" b="1" i="0" u="none" strike="noStrike" kern="1200" baseline="0" dirty="0">
                        <a:solidFill>
                          <a:schemeClr val="tx1"/>
                        </a:solidFill>
                        <a:latin typeface="Segoe UI" panose="020B0502040204020203" pitchFamily="34" charset="0"/>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185246"/>
            <a:ext cx="11315251" cy="1459102"/>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a:solidFill>
                  <a:schemeClr val="bg1"/>
                </a:solidFill>
                <a:cs typeface="Segoe UI" panose="020B0502040204020203" pitchFamily="34" charset="0"/>
              </a:rPr>
              <a:t>There has been several conversations with different community and faith groups about their understanding of autism, challenges in relation to intersectionality, and support needed for both autistic residents, their families and wider communities. </a:t>
            </a:r>
          </a:p>
          <a:p>
            <a:pPr marL="0" indent="0">
              <a:lnSpc>
                <a:spcPct val="100000"/>
              </a:lnSpc>
              <a:spcBef>
                <a:spcPts val="0"/>
              </a:spcBef>
              <a:buNone/>
            </a:pPr>
            <a:endParaRPr lang="en-GB" sz="1200">
              <a:solidFill>
                <a:schemeClr val="bg1"/>
              </a:solidFill>
              <a:cs typeface="Segoe UI" panose="020B0502040204020203" pitchFamily="34" charset="0"/>
            </a:endParaRPr>
          </a:p>
          <a:p>
            <a:pPr marL="0" indent="0">
              <a:lnSpc>
                <a:spcPct val="100000"/>
              </a:lnSpc>
              <a:spcBef>
                <a:spcPts val="0"/>
              </a:spcBef>
              <a:buNone/>
            </a:pPr>
            <a:r>
              <a:rPr lang="en-GB" sz="1200">
                <a:solidFill>
                  <a:schemeClr val="bg1"/>
                </a:solidFill>
                <a:cs typeface="Segoe UI" panose="020B0502040204020203" pitchFamily="34" charset="0"/>
              </a:rPr>
              <a:t>On the 08.04.2025, a Community Leaders event took place to ‘talk autism’ with targeted invitations including faith communities. This was followed up with a dedicated session on NU Sound radio on the 30.04.2025 (whose audience is predominately South Asian). </a:t>
            </a:r>
          </a:p>
          <a:p>
            <a:pPr marL="0" indent="0">
              <a:lnSpc>
                <a:spcPct val="100000"/>
              </a:lnSpc>
              <a:spcBef>
                <a:spcPts val="0"/>
              </a:spcBef>
              <a:buNone/>
            </a:pPr>
            <a:endParaRPr lang="en-GB" sz="1200">
              <a:solidFill>
                <a:schemeClr val="bg1"/>
              </a:solidFill>
              <a:cs typeface="Segoe UI" panose="020B0502040204020203" pitchFamily="34" charset="0"/>
            </a:endParaRPr>
          </a:p>
          <a:p>
            <a:pPr marL="0" indent="0">
              <a:lnSpc>
                <a:spcPct val="100000"/>
              </a:lnSpc>
              <a:spcBef>
                <a:spcPts val="0"/>
              </a:spcBef>
              <a:buNone/>
            </a:pPr>
            <a:r>
              <a:rPr lang="en-GB" sz="1200">
                <a:solidFill>
                  <a:schemeClr val="bg1"/>
                </a:solidFill>
                <a:cs typeface="Segoe UI" panose="020B0502040204020203" pitchFamily="34" charset="0"/>
              </a:rPr>
              <a:t>A dedicated session is planned at the Interfaith Forum in June. </a:t>
            </a:r>
          </a:p>
          <a:p>
            <a:pPr>
              <a:lnSpc>
                <a:spcPct val="120000"/>
              </a:lnSpc>
              <a:spcBef>
                <a:spcPts val="0"/>
              </a:spcBef>
            </a:pPr>
            <a:endParaRPr lang="en-GB" sz="300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a:latin typeface="Segoe UI" panose="020B0502040204020203" pitchFamily="34" charset="0"/>
              <a:cs typeface="Segoe UI" panose="020B0502040204020203" pitchFamily="34" charset="0"/>
            </a:endParaRPr>
          </a:p>
          <a:p>
            <a:pPr>
              <a:lnSpc>
                <a:spcPct val="120000"/>
              </a:lnSpc>
              <a:spcBef>
                <a:spcPts val="0"/>
              </a:spcBef>
            </a:pPr>
            <a:endParaRPr lang="en-GB" sz="30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p>
          <a:p>
            <a:endParaRPr lang="en-GB"/>
          </a:p>
        </p:txBody>
      </p:sp>
      <p:sp>
        <p:nvSpPr>
          <p:cNvPr id="6" name="TextBox 5"/>
          <p:cNvSpPr txBox="1"/>
          <p:nvPr/>
        </p:nvSpPr>
        <p:spPr>
          <a:xfrm>
            <a:off x="8653670" y="1046951"/>
            <a:ext cx="3089782" cy="646331"/>
          </a:xfrm>
          <a:prstGeom prst="rect">
            <a:avLst/>
          </a:prstGeom>
          <a:noFill/>
        </p:spPr>
        <p:txBody>
          <a:bodyPr wrap="square" lIns="91440" tIns="45720" rIns="91440" bIns="45720" rtlCol="0" anchor="t">
            <a:spAutoFit/>
          </a:bodyPr>
          <a:lstStyle/>
          <a:p>
            <a:r>
              <a:rPr lang="en-GB" sz="3600" b="1">
                <a:solidFill>
                  <a:srgbClr val="FFC000"/>
                </a:solidFill>
              </a:rPr>
              <a:t>IN PROGRESS</a:t>
            </a:r>
          </a:p>
        </p:txBody>
      </p:sp>
    </p:spTree>
    <p:extLst>
      <p:ext uri="{BB962C8B-B14F-4D97-AF65-F5344CB8AC3E}">
        <p14:creationId xmlns:p14="http://schemas.microsoft.com/office/powerpoint/2010/main" val="128145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8C4FA-B05E-6983-B925-C23879CEE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352E6-918F-6FA0-D4F6-693CED2CE4BE}"/>
              </a:ext>
            </a:extLst>
          </p:cNvPr>
          <p:cNvSpPr>
            <a:spLocks noGrp="1"/>
          </p:cNvSpPr>
          <p:nvPr>
            <p:ph type="ctrTitle"/>
          </p:nvPr>
        </p:nvSpPr>
        <p:spPr>
          <a:xfrm>
            <a:off x="401282" y="2449284"/>
            <a:ext cx="11354349" cy="1225848"/>
          </a:xfrm>
        </p:spPr>
        <p:txBody>
          <a:bodyPr>
            <a:noAutofit/>
          </a:bodyPr>
          <a:lstStyle/>
          <a:p>
            <a:r>
              <a:rPr lang="en-GB">
                <a:solidFill>
                  <a:schemeClr val="bg1"/>
                </a:solidFill>
                <a:latin typeface="Arial"/>
                <a:cs typeface="Arial"/>
              </a:rPr>
              <a:t>5. Build the right support in the community and support people in inpatient care</a:t>
            </a:r>
          </a:p>
        </p:txBody>
      </p:sp>
    </p:spTree>
    <p:extLst>
      <p:ext uri="{BB962C8B-B14F-4D97-AF65-F5344CB8AC3E}">
        <p14:creationId xmlns:p14="http://schemas.microsoft.com/office/powerpoint/2010/main" val="197084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5a: Autism Dynamic Support Register</a:t>
            </a:r>
          </a:p>
        </p:txBody>
      </p:sp>
      <p:graphicFrame>
        <p:nvGraphicFramePr>
          <p:cNvPr id="3" name="Table 2"/>
          <p:cNvGraphicFramePr>
            <a:graphicFrameLocks noGrp="1"/>
          </p:cNvGraphicFramePr>
          <p:nvPr>
            <p:extLst>
              <p:ext uri="{D42A27DB-BD31-4B8C-83A1-F6EECF244321}">
                <p14:modId xmlns:p14="http://schemas.microsoft.com/office/powerpoint/2010/main" val="2096780907"/>
              </p:ext>
            </p:extLst>
          </p:nvPr>
        </p:nvGraphicFramePr>
        <p:xfrm>
          <a:off x="429709" y="1739630"/>
          <a:ext cx="11313743" cy="64008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latin typeface="+mn-lt"/>
                          <a:cs typeface="Segoe UI" panose="020B0502040204020203" pitchFamily="34" charset="0"/>
                        </a:rPr>
                        <a:t>Develop and maintain an Autism Dynamic Support Register - identifying autistic residents who display, or are at risk of developing, behaviour that challenges or mental health conditions that are likely to lead to admission to inpatient care. Residents on the Dynamic Support Register are offered a Community Care and Treatment Review to see whether they are safe, in the right place, and to understand their plans for the future. </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523485"/>
            <a:ext cx="11315251" cy="2805033"/>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200">
                <a:solidFill>
                  <a:schemeClr val="bg1"/>
                </a:solidFill>
                <a:cs typeface="Segoe UI" panose="020B0502040204020203" pitchFamily="34" charset="0"/>
              </a:rPr>
              <a:t>In April 2024, the North East London Integrated Care Board introduced an Autism Dynamic Support Register. This is a system used to identify and support autistic residents who are at risk of needing inpatient mental health services. Its main purpose is to prevent unnecessary admissions to hospitals by ensuring timely access to appropriate support and care in the community. </a:t>
            </a:r>
          </a:p>
          <a:p>
            <a:pPr marL="0" indent="0">
              <a:lnSpc>
                <a:spcPct val="120000"/>
              </a:lnSpc>
              <a:spcBef>
                <a:spcPts val="0"/>
              </a:spcBef>
              <a:buNone/>
            </a:pPr>
            <a:endParaRPr lang="en-GB" sz="1200">
              <a:solidFill>
                <a:schemeClr val="bg1"/>
              </a:solidFill>
              <a:cs typeface="Segoe UI" panose="020B0502040204020203" pitchFamily="34" charset="0"/>
            </a:endParaRPr>
          </a:p>
          <a:p>
            <a:pPr marL="0" indent="0">
              <a:lnSpc>
                <a:spcPct val="120000"/>
              </a:lnSpc>
              <a:spcBef>
                <a:spcPts val="0"/>
              </a:spcBef>
              <a:buNone/>
            </a:pPr>
            <a:r>
              <a:rPr lang="en-GB" sz="1200">
                <a:solidFill>
                  <a:schemeClr val="bg1"/>
                </a:solidFill>
                <a:cs typeface="Segoe UI" panose="020B0502040204020203" pitchFamily="34" charset="0"/>
              </a:rPr>
              <a:t>If a resident is identified at being at risk of being admitted to, or is currently detained in inpatient care, a Care and Treatment Review (CTR) will take place. The aim of a CTR is to avoid admission wherever possible, or to plan discharge. The review looks at four areas:</a:t>
            </a:r>
          </a:p>
          <a:p>
            <a:pPr>
              <a:lnSpc>
                <a:spcPct val="120000"/>
              </a:lnSpc>
              <a:spcBef>
                <a:spcPts val="0"/>
              </a:spcBef>
            </a:pPr>
            <a:r>
              <a:rPr lang="en-GB" sz="1200">
                <a:solidFill>
                  <a:schemeClr val="bg1"/>
                </a:solidFill>
                <a:cs typeface="Segoe UI" panose="020B0502040204020203" pitchFamily="34" charset="0"/>
              </a:rPr>
              <a:t>is the person safe?</a:t>
            </a:r>
          </a:p>
          <a:p>
            <a:pPr>
              <a:lnSpc>
                <a:spcPct val="120000"/>
              </a:lnSpc>
              <a:spcBef>
                <a:spcPts val="0"/>
              </a:spcBef>
            </a:pPr>
            <a:r>
              <a:rPr lang="en-GB" sz="1200">
                <a:solidFill>
                  <a:schemeClr val="bg1"/>
                </a:solidFill>
                <a:cs typeface="Segoe UI" panose="020B0502040204020203" pitchFamily="34" charset="0"/>
              </a:rPr>
              <a:t>are they getting good care now?</a:t>
            </a:r>
          </a:p>
          <a:p>
            <a:pPr>
              <a:lnSpc>
                <a:spcPct val="120000"/>
              </a:lnSpc>
              <a:spcBef>
                <a:spcPts val="0"/>
              </a:spcBef>
            </a:pPr>
            <a:r>
              <a:rPr lang="en-GB" sz="1200">
                <a:solidFill>
                  <a:schemeClr val="bg1"/>
                </a:solidFill>
                <a:cs typeface="Segoe UI" panose="020B0502040204020203" pitchFamily="34" charset="0"/>
              </a:rPr>
              <a:t>what are their care plans for the future?</a:t>
            </a:r>
          </a:p>
          <a:p>
            <a:pPr>
              <a:lnSpc>
                <a:spcPct val="120000"/>
              </a:lnSpc>
              <a:spcBef>
                <a:spcPts val="0"/>
              </a:spcBef>
            </a:pPr>
            <a:r>
              <a:rPr lang="en-GB" sz="1200">
                <a:solidFill>
                  <a:schemeClr val="bg1"/>
                </a:solidFill>
                <a:cs typeface="Segoe UI" panose="020B0502040204020203" pitchFamily="34" charset="0"/>
              </a:rPr>
              <a:t>can care and treatment be provided in the community?</a:t>
            </a:r>
          </a:p>
          <a:p>
            <a:pPr>
              <a:lnSpc>
                <a:spcPct val="120000"/>
              </a:lnSpc>
              <a:spcBef>
                <a:spcPts val="0"/>
              </a:spcBef>
            </a:pPr>
            <a:endParaRPr lang="en-GB" sz="1200">
              <a:solidFill>
                <a:schemeClr val="bg1"/>
              </a:solidFill>
              <a:cs typeface="Segoe UI" panose="020B0502040204020203" pitchFamily="34" charset="0"/>
            </a:endParaRPr>
          </a:p>
          <a:p>
            <a:pPr marL="0" indent="0">
              <a:lnSpc>
                <a:spcPct val="120000"/>
              </a:lnSpc>
              <a:spcBef>
                <a:spcPts val="0"/>
              </a:spcBef>
              <a:buNone/>
            </a:pPr>
            <a:r>
              <a:rPr lang="en-GB" sz="1200">
                <a:solidFill>
                  <a:schemeClr val="bg1"/>
                </a:solidFill>
                <a:cs typeface="Segoe UI" panose="020B0502040204020203" pitchFamily="34" charset="0"/>
              </a:rPr>
              <a:t>As of the 30.04.2025, 12 residents are on the Register / being supported through the CTR process. </a:t>
            </a:r>
          </a:p>
        </p:txBody>
      </p:sp>
      <p:sp>
        <p:nvSpPr>
          <p:cNvPr id="7" name="TextBox 6">
            <a:extLst>
              <a:ext uri="{FF2B5EF4-FFF2-40B4-BE49-F238E27FC236}">
                <a16:creationId xmlns:a16="http://schemas.microsoft.com/office/drawing/2014/main" id="{BA3B9DCA-3D57-D19F-856A-86F4EB0069CA}"/>
              </a:ext>
            </a:extLst>
          </p:cNvPr>
          <p:cNvSpPr txBox="1"/>
          <p:nvPr/>
        </p:nvSpPr>
        <p:spPr>
          <a:xfrm>
            <a:off x="9229059" y="1046951"/>
            <a:ext cx="2514393" cy="646331"/>
          </a:xfrm>
          <a:prstGeom prst="rect">
            <a:avLst/>
          </a:prstGeom>
          <a:noFill/>
        </p:spPr>
        <p:txBody>
          <a:bodyPr wrap="square" rtlCol="0">
            <a:spAutoFit/>
          </a:bodyPr>
          <a:lstStyle/>
          <a:p>
            <a:r>
              <a:rPr lang="en-GB" sz="3600" b="1">
                <a:solidFill>
                  <a:srgbClr val="00B050"/>
                </a:solidFill>
              </a:rPr>
              <a:t>COMPLETE</a:t>
            </a:r>
          </a:p>
        </p:txBody>
      </p:sp>
    </p:spTree>
    <p:extLst>
      <p:ext uri="{BB962C8B-B14F-4D97-AF65-F5344CB8AC3E}">
        <p14:creationId xmlns:p14="http://schemas.microsoft.com/office/powerpoint/2010/main" val="1266377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Autofit/>
          </a:bodyPr>
          <a:lstStyle/>
          <a:p>
            <a:r>
              <a:rPr lang="en-US">
                <a:solidFill>
                  <a:schemeClr val="bg1"/>
                </a:solidFill>
              </a:rPr>
              <a:t>5b: Autism Protocol - Inpatient Care</a:t>
            </a:r>
          </a:p>
        </p:txBody>
      </p:sp>
      <p:graphicFrame>
        <p:nvGraphicFramePr>
          <p:cNvPr id="3" name="Table 2"/>
          <p:cNvGraphicFramePr>
            <a:graphicFrameLocks noGrp="1"/>
          </p:cNvGraphicFramePr>
          <p:nvPr>
            <p:extLst>
              <p:ext uri="{D42A27DB-BD31-4B8C-83A1-F6EECF244321}">
                <p14:modId xmlns:p14="http://schemas.microsoft.com/office/powerpoint/2010/main" val="3096192946"/>
              </p:ext>
            </p:extLst>
          </p:nvPr>
        </p:nvGraphicFramePr>
        <p:xfrm>
          <a:off x="429709" y="1739630"/>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latin typeface="+mn-lt"/>
                          <a:cs typeface="Segoe UI" panose="020B0502040204020203" pitchFamily="34" charset="0"/>
                        </a:rPr>
                        <a:t>Agree an Autism Protocol (and flowchart with contacts) with and for the Inpatient Mental Health Service based on the patient’s journey from admission to discharge.</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291571"/>
            <a:ext cx="11315251" cy="1067855"/>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GB" sz="1200" dirty="0">
                <a:solidFill>
                  <a:schemeClr val="bg1"/>
                </a:solidFill>
                <a:latin typeface="+mj-lt"/>
                <a:cs typeface="Segoe UI"/>
              </a:rPr>
              <a:t>The Centre for Mental Health has been provided with a list of community-based teams / organisations from across Health and Social Care, with details of what they do and their contact numbers. </a:t>
            </a:r>
          </a:p>
          <a:p>
            <a:pPr marL="0" indent="0" algn="just">
              <a:lnSpc>
                <a:spcPct val="100000"/>
              </a:lnSpc>
              <a:spcBef>
                <a:spcPts val="0"/>
              </a:spcBef>
              <a:buNone/>
            </a:pPr>
            <a:endParaRPr lang="en-GB" sz="1200">
              <a:solidFill>
                <a:schemeClr val="bg1"/>
              </a:solidFill>
              <a:latin typeface="+mj-lt"/>
              <a:cs typeface="Segoe UI" panose="020B0502040204020203" pitchFamily="34" charset="0"/>
            </a:endParaRPr>
          </a:p>
          <a:p>
            <a:pPr marL="0" indent="0" algn="just">
              <a:lnSpc>
                <a:spcPct val="100000"/>
              </a:lnSpc>
              <a:spcBef>
                <a:spcPts val="0"/>
              </a:spcBef>
              <a:buNone/>
            </a:pPr>
            <a:r>
              <a:rPr lang="en-GB" sz="1200" dirty="0">
                <a:solidFill>
                  <a:schemeClr val="bg1"/>
                </a:solidFill>
                <a:latin typeface="+mj-lt"/>
                <a:cs typeface="Segoe UI"/>
              </a:rPr>
              <a:t>A Therapeutic Environmental Checklist has been co-designed with resident workstream lead and is now in use at the Centre. This covers the five senses, plus balance, communication and space.  </a:t>
            </a:r>
            <a:r>
              <a:rPr lang="en-GB" sz="1200" dirty="0">
                <a:solidFill>
                  <a:srgbClr val="FF0000"/>
                </a:solidFill>
                <a:latin typeface="+mj-lt"/>
                <a:cs typeface="Segoe UI"/>
              </a:rPr>
              <a:t>  </a:t>
            </a:r>
            <a:endParaRPr lang="en-GB" dirty="0">
              <a:solidFill>
                <a:srgbClr val="FF0000"/>
              </a:solidFill>
              <a:latin typeface="+mj-lt"/>
              <a:cs typeface="Segoe UI"/>
            </a:endParaRPr>
          </a:p>
        </p:txBody>
      </p:sp>
      <p:sp>
        <p:nvSpPr>
          <p:cNvPr id="6" name="TextBox 5"/>
          <p:cNvSpPr txBox="1"/>
          <p:nvPr/>
        </p:nvSpPr>
        <p:spPr>
          <a:xfrm>
            <a:off x="9229059" y="1046951"/>
            <a:ext cx="2514393" cy="646331"/>
          </a:xfrm>
          <a:prstGeom prst="rect">
            <a:avLst/>
          </a:prstGeom>
          <a:noFill/>
        </p:spPr>
        <p:txBody>
          <a:bodyPr wrap="square" rtlCol="0">
            <a:spAutoFit/>
          </a:bodyPr>
          <a:lstStyle/>
          <a:p>
            <a:r>
              <a:rPr lang="en-GB" sz="3600" b="1">
                <a:solidFill>
                  <a:srgbClr val="00B050"/>
                </a:solidFill>
              </a:rPr>
              <a:t>COMPLETE</a:t>
            </a:r>
          </a:p>
        </p:txBody>
      </p:sp>
    </p:spTree>
    <p:extLst>
      <p:ext uri="{BB962C8B-B14F-4D97-AF65-F5344CB8AC3E}">
        <p14:creationId xmlns:p14="http://schemas.microsoft.com/office/powerpoint/2010/main" val="1074125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5c: Welcome Pack - Inpatient Care</a:t>
            </a:r>
          </a:p>
        </p:txBody>
      </p:sp>
      <p:graphicFrame>
        <p:nvGraphicFramePr>
          <p:cNvPr id="3" name="Table 2"/>
          <p:cNvGraphicFramePr>
            <a:graphicFrameLocks noGrp="1"/>
          </p:cNvGraphicFramePr>
          <p:nvPr>
            <p:extLst>
              <p:ext uri="{D42A27DB-BD31-4B8C-83A1-F6EECF244321}">
                <p14:modId xmlns:p14="http://schemas.microsoft.com/office/powerpoint/2010/main" val="1448597257"/>
              </p:ext>
            </p:extLst>
          </p:nvPr>
        </p:nvGraphicFramePr>
        <p:xfrm>
          <a:off x="429709" y="1739630"/>
          <a:ext cx="11313743" cy="64008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latin typeface="+mn-lt"/>
                          <a:cs typeface="Segoe UI" panose="020B0502040204020203" pitchFamily="34" charset="0"/>
                        </a:rPr>
                        <a:t>Refresh the Inpatient Mental Health Service’s Welcome Pack in partnership with autistic residents recently discharged to support other autistic patients to manage predictability and expectations. Within this, consider agreeing a ‘Welcome Kit’ comprising flash cards, fidget toys, </a:t>
                      </a:r>
                      <a:r>
                        <a:rPr lang="en-GB" sz="1200" b="1" dirty="0" err="1">
                          <a:solidFill>
                            <a:schemeClr val="tx1"/>
                          </a:solidFill>
                          <a:latin typeface="+mn-lt"/>
                          <a:cs typeface="Segoe UI" panose="020B0502040204020203" pitchFamily="34" charset="0"/>
                        </a:rPr>
                        <a:t>etc</a:t>
                      </a:r>
                      <a:r>
                        <a:rPr lang="en-GB" sz="1200" b="1" dirty="0">
                          <a:solidFill>
                            <a:schemeClr val="tx1"/>
                          </a:solidFill>
                          <a:latin typeface="+mn-lt"/>
                          <a:cs typeface="Segoe UI" panose="020B0502040204020203" pitchFamily="34" charset="0"/>
                        </a:rPr>
                        <a:t>; and age-group and ability. </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461930"/>
            <a:ext cx="11315251" cy="1785007"/>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buNone/>
            </a:pPr>
            <a:r>
              <a:rPr lang="en-US" sz="1200">
                <a:solidFill>
                  <a:schemeClr val="bg1"/>
                </a:solidFill>
                <a:cs typeface="Segoe UI" panose="020B0502040204020203" pitchFamily="34" charset="0"/>
              </a:rPr>
              <a:t>The Welcome Pack has been refreshed in partnership with residents who have experience of Newham Centre for Mental Health. The Pack covers a resident’s journey from admission to discharge, and includes what to expect on arrival, the building, what is and isn’t allowed, treatment and support, visitors and communicating with family and friends, and discharge.  </a:t>
            </a:r>
          </a:p>
          <a:p>
            <a:pPr fontAlgn="base">
              <a:lnSpc>
                <a:spcPct val="110000"/>
              </a:lnSpc>
              <a:spcBef>
                <a:spcPts val="0"/>
              </a:spcBef>
            </a:pPr>
            <a:endParaRPr lang="en-US" sz="1200">
              <a:solidFill>
                <a:srgbClr val="FF0000"/>
              </a:solidFill>
              <a:cs typeface="Segoe UI" panose="020B0502040204020203" pitchFamily="34" charset="0"/>
            </a:endParaRPr>
          </a:p>
          <a:p>
            <a:pPr marL="0" indent="0" fontAlgn="base">
              <a:lnSpc>
                <a:spcPct val="110000"/>
              </a:lnSpc>
              <a:spcBef>
                <a:spcPts val="0"/>
              </a:spcBef>
              <a:buNone/>
            </a:pPr>
            <a:r>
              <a:rPr lang="en-US" sz="1200">
                <a:solidFill>
                  <a:schemeClr val="bg1"/>
                </a:solidFill>
                <a:cs typeface="Segoe UI" panose="020B0502040204020203" pitchFamily="34" charset="0"/>
              </a:rPr>
              <a:t>The Pack is a dynamic document, meaning it will change and develop on a regular basis in line with new legislation and patient feedback.</a:t>
            </a:r>
          </a:p>
          <a:p>
            <a:pPr marL="0" indent="0" fontAlgn="base">
              <a:lnSpc>
                <a:spcPct val="110000"/>
              </a:lnSpc>
              <a:spcBef>
                <a:spcPts val="0"/>
              </a:spcBef>
              <a:buNone/>
            </a:pPr>
            <a:endParaRPr lang="en-US" sz="1200">
              <a:solidFill>
                <a:schemeClr val="bg1"/>
              </a:solidFill>
              <a:cs typeface="Segoe UI" panose="020B0502040204020203" pitchFamily="34" charset="0"/>
            </a:endParaRPr>
          </a:p>
          <a:p>
            <a:pPr marL="0" indent="0" fontAlgn="base">
              <a:lnSpc>
                <a:spcPct val="110000"/>
              </a:lnSpc>
              <a:spcBef>
                <a:spcPts val="0"/>
              </a:spcBef>
              <a:buNone/>
            </a:pPr>
            <a:r>
              <a:rPr lang="en-GB" sz="1200">
                <a:solidFill>
                  <a:schemeClr val="bg1"/>
                </a:solidFill>
                <a:cs typeface="Segoe UI" panose="020B0502040204020203" pitchFamily="34" charset="0"/>
              </a:rPr>
              <a:t>For this action to be approved and published, it needs to be approved by the Autism Resident Advisory Group. The </a:t>
            </a:r>
            <a:r>
              <a:rPr lang="en-GB" sz="1200" err="1">
                <a:solidFill>
                  <a:schemeClr val="bg1"/>
                </a:solidFill>
                <a:cs typeface="Segoe UI" panose="020B0502040204020203" pitchFamily="34" charset="0"/>
              </a:rPr>
              <a:t>workstream</a:t>
            </a:r>
            <a:r>
              <a:rPr lang="en-GB" sz="1200">
                <a:solidFill>
                  <a:schemeClr val="bg1"/>
                </a:solidFill>
                <a:cs typeface="Segoe UI" panose="020B0502040204020203" pitchFamily="34" charset="0"/>
              </a:rPr>
              <a:t> leads intend to take the Pack to the next session. </a:t>
            </a:r>
          </a:p>
          <a:p>
            <a:pPr>
              <a:lnSpc>
                <a:spcPct val="120000"/>
              </a:lnSpc>
              <a:spcBef>
                <a:spcPts val="0"/>
              </a:spcBef>
            </a:pPr>
            <a:endParaRPr lang="en-GB" sz="300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a:latin typeface="Segoe UI" panose="020B0502040204020203" pitchFamily="34" charset="0"/>
              <a:cs typeface="Segoe UI" panose="020B0502040204020203" pitchFamily="34" charset="0"/>
            </a:endParaRPr>
          </a:p>
          <a:p>
            <a:pPr>
              <a:lnSpc>
                <a:spcPct val="120000"/>
              </a:lnSpc>
              <a:spcBef>
                <a:spcPts val="0"/>
              </a:spcBef>
            </a:pPr>
            <a:endParaRPr lang="en-GB" sz="30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p>
          <a:p>
            <a:endParaRPr lang="en-GB"/>
          </a:p>
        </p:txBody>
      </p:sp>
      <p:sp>
        <p:nvSpPr>
          <p:cNvPr id="6" name="TextBox 5"/>
          <p:cNvSpPr txBox="1"/>
          <p:nvPr/>
        </p:nvSpPr>
        <p:spPr>
          <a:xfrm>
            <a:off x="8637463" y="1046951"/>
            <a:ext cx="3105990" cy="646331"/>
          </a:xfrm>
          <a:prstGeom prst="rect">
            <a:avLst/>
          </a:prstGeom>
          <a:noFill/>
        </p:spPr>
        <p:txBody>
          <a:bodyPr wrap="square" rtlCol="0">
            <a:spAutoFit/>
          </a:bodyPr>
          <a:lstStyle/>
          <a:p>
            <a:r>
              <a:rPr lang="en-GB" sz="3600" b="1">
                <a:solidFill>
                  <a:srgbClr val="FFC000"/>
                </a:solidFill>
              </a:rPr>
              <a:t>IN PROGRESS</a:t>
            </a:r>
          </a:p>
        </p:txBody>
      </p:sp>
    </p:spTree>
    <p:extLst>
      <p:ext uri="{BB962C8B-B14F-4D97-AF65-F5344CB8AC3E}">
        <p14:creationId xmlns:p14="http://schemas.microsoft.com/office/powerpoint/2010/main" val="405085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C12F-2DA9-5E4B-5D37-A14FD3608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0BA69-067C-0F42-0C05-68759D34ADAF}"/>
              </a:ext>
            </a:extLst>
          </p:cNvPr>
          <p:cNvSpPr>
            <a:spLocks noGrp="1"/>
          </p:cNvSpPr>
          <p:nvPr>
            <p:ph type="ctrTitle"/>
          </p:nvPr>
        </p:nvSpPr>
        <p:spPr>
          <a:xfrm>
            <a:off x="407862" y="2808718"/>
            <a:ext cx="11341191" cy="1225848"/>
          </a:xfrm>
        </p:spPr>
        <p:txBody>
          <a:bodyPr>
            <a:normAutofit fontScale="90000"/>
          </a:bodyPr>
          <a:lstStyle/>
          <a:p>
            <a:r>
              <a:rPr lang="en-GB">
                <a:solidFill>
                  <a:schemeClr val="bg1"/>
                </a:solidFill>
                <a:latin typeface="+mj-lt"/>
                <a:cs typeface="Arial"/>
              </a:rPr>
              <a:t>6. Improve support within the criminal and youth justice systems</a:t>
            </a:r>
            <a:endParaRPr lang="en-GB">
              <a:solidFill>
                <a:schemeClr val="bg1"/>
              </a:solidFill>
              <a:latin typeface="+mj-lt"/>
            </a:endParaRPr>
          </a:p>
        </p:txBody>
      </p:sp>
    </p:spTree>
    <p:extLst>
      <p:ext uri="{BB962C8B-B14F-4D97-AF65-F5344CB8AC3E}">
        <p14:creationId xmlns:p14="http://schemas.microsoft.com/office/powerpoint/2010/main" val="413089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6a: Resident Awareness - Staying Safe </a:t>
            </a:r>
          </a:p>
        </p:txBody>
      </p:sp>
      <p:graphicFrame>
        <p:nvGraphicFramePr>
          <p:cNvPr id="3" name="Table 2"/>
          <p:cNvGraphicFramePr>
            <a:graphicFrameLocks noGrp="1"/>
          </p:cNvGraphicFramePr>
          <p:nvPr>
            <p:extLst>
              <p:ext uri="{D42A27DB-BD31-4B8C-83A1-F6EECF244321}">
                <p14:modId xmlns:p14="http://schemas.microsoft.com/office/powerpoint/2010/main" val="3040961662"/>
              </p:ext>
            </p:extLst>
          </p:nvPr>
        </p:nvGraphicFramePr>
        <p:xfrm>
          <a:off x="429709" y="1739630"/>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rPr>
                        <a:t>Co-design an awareness programme for autistic residents (broken down by age: under 18 and 18+) advising them how to stay safe; and reduce the risk of them coming into contact with people planning to break the law</a:t>
                      </a:r>
                      <a:endParaRPr lang="en-GB" sz="1200" b="1" i="0" u="none" strike="noStrike" kern="1200" baseline="0" dirty="0">
                        <a:solidFill>
                          <a:schemeClr val="tx1"/>
                        </a:solidFill>
                        <a:latin typeface="Segoe UI" panose="020B0502040204020203" pitchFamily="34" charset="0"/>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319925"/>
            <a:ext cx="11315251" cy="1543084"/>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dirty="0">
                <a:solidFill>
                  <a:schemeClr val="bg1"/>
                </a:solidFill>
                <a:cs typeface="Arial"/>
              </a:rPr>
              <a:t>The Metropolitan Police are working with the Pupil Referral Unit to support children and young people how to stay safe and what their rights are when in contact with the Police.</a:t>
            </a:r>
          </a:p>
          <a:p>
            <a:pPr marL="0" indent="0">
              <a:lnSpc>
                <a:spcPct val="100000"/>
              </a:lnSpc>
              <a:spcBef>
                <a:spcPts val="0"/>
              </a:spcBef>
              <a:buNone/>
            </a:pPr>
            <a:endParaRPr lang="en-GB" sz="1200" dirty="0">
              <a:solidFill>
                <a:schemeClr val="bg1"/>
              </a:solidFill>
            </a:endParaRPr>
          </a:p>
          <a:p>
            <a:pPr marL="0" indent="0">
              <a:lnSpc>
                <a:spcPct val="100000"/>
              </a:lnSpc>
              <a:spcBef>
                <a:spcPts val="0"/>
              </a:spcBef>
              <a:buNone/>
            </a:pPr>
            <a:r>
              <a:rPr lang="en-GB" sz="1200" dirty="0">
                <a:solidFill>
                  <a:schemeClr val="bg1"/>
                </a:solidFill>
              </a:rPr>
              <a:t>A pilot of using peers with lived experience as a more credible way of communicating with young people is taking place in custody suites. </a:t>
            </a:r>
          </a:p>
          <a:p>
            <a:pPr marL="0" indent="0">
              <a:lnSpc>
                <a:spcPct val="100000"/>
              </a:lnSpc>
              <a:spcBef>
                <a:spcPts val="0"/>
              </a:spcBef>
              <a:buNone/>
            </a:pPr>
            <a:endParaRPr lang="en-GB" sz="1200" dirty="0">
              <a:solidFill>
                <a:schemeClr val="bg1"/>
              </a:solidFill>
              <a:cs typeface="Arial" panose="020B0604020202020204" pitchFamily="34" charset="0"/>
            </a:endParaRPr>
          </a:p>
          <a:p>
            <a:pPr marL="0" indent="0">
              <a:lnSpc>
                <a:spcPct val="100000"/>
              </a:lnSpc>
              <a:spcBef>
                <a:spcPts val="0"/>
              </a:spcBef>
              <a:buNone/>
            </a:pPr>
            <a:r>
              <a:rPr lang="en-GB" sz="1200" dirty="0">
                <a:solidFill>
                  <a:schemeClr val="bg1"/>
                </a:solidFill>
              </a:rPr>
              <a:t>The Youth Justice Service is working with autistic young people and local businesses to create ‘safe spaces’ in shops where children and young people can go if they  feel threatened.</a:t>
            </a:r>
            <a:endParaRPr lang="en-GB" sz="1200" dirty="0">
              <a:solidFill>
                <a:schemeClr val="bg1"/>
              </a:solidFill>
              <a:cs typeface="Segoe UI" panose="020B0502040204020203" pitchFamily="34" charset="0"/>
            </a:endParaRPr>
          </a:p>
          <a:p>
            <a:pPr marL="0" indent="0">
              <a:lnSpc>
                <a:spcPct val="100000"/>
              </a:lnSpc>
              <a:spcBef>
                <a:spcPts val="0"/>
              </a:spcBef>
              <a:buNone/>
            </a:pPr>
            <a:endParaRPr lang="en-GB" sz="1200" dirty="0">
              <a:solidFill>
                <a:schemeClr val="bg1"/>
              </a:solidFill>
              <a:cs typeface="Arial" panose="020B0604020202020204" pitchFamily="34" charset="0"/>
            </a:endParaRPr>
          </a:p>
          <a:p>
            <a:pPr marL="0" indent="0">
              <a:lnSpc>
                <a:spcPct val="120000"/>
              </a:lnSpc>
              <a:spcBef>
                <a:spcPts val="0"/>
              </a:spcBef>
              <a:buNone/>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
        <p:nvSpPr>
          <p:cNvPr id="6" name="TextBox 5"/>
          <p:cNvSpPr txBox="1"/>
          <p:nvPr/>
        </p:nvSpPr>
        <p:spPr>
          <a:xfrm>
            <a:off x="8640417" y="1046951"/>
            <a:ext cx="3103035" cy="646331"/>
          </a:xfrm>
          <a:prstGeom prst="rect">
            <a:avLst/>
          </a:prstGeom>
          <a:noFill/>
        </p:spPr>
        <p:txBody>
          <a:bodyPr wrap="square" rtlCol="0">
            <a:spAutoFit/>
          </a:bodyPr>
          <a:lstStyle/>
          <a:p>
            <a:r>
              <a:rPr lang="en-GB" sz="3600" b="1" dirty="0">
                <a:solidFill>
                  <a:srgbClr val="FFC000"/>
                </a:solidFill>
              </a:rPr>
              <a:t>IN PROGRESS</a:t>
            </a:r>
          </a:p>
        </p:txBody>
      </p:sp>
    </p:spTree>
    <p:extLst>
      <p:ext uri="{BB962C8B-B14F-4D97-AF65-F5344CB8AC3E}">
        <p14:creationId xmlns:p14="http://schemas.microsoft.com/office/powerpoint/2010/main" val="1907077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6b: School Exclusion - Staying Safe</a:t>
            </a:r>
          </a:p>
        </p:txBody>
      </p:sp>
      <p:graphicFrame>
        <p:nvGraphicFramePr>
          <p:cNvPr id="3" name="Table 2"/>
          <p:cNvGraphicFramePr>
            <a:graphicFrameLocks noGrp="1"/>
          </p:cNvGraphicFramePr>
          <p:nvPr>
            <p:extLst>
              <p:ext uri="{D42A27DB-BD31-4B8C-83A1-F6EECF244321}">
                <p14:modId xmlns:p14="http://schemas.microsoft.com/office/powerpoint/2010/main" val="4105309180"/>
              </p:ext>
            </p:extLst>
          </p:nvPr>
        </p:nvGraphicFramePr>
        <p:xfrm>
          <a:off x="429709" y="1739630"/>
          <a:ext cx="11313743" cy="64008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latin typeface="+mn-lt"/>
                          <a:cs typeface="Segoe UI" panose="020B0502040204020203" pitchFamily="34" charset="0"/>
                        </a:rPr>
                        <a:t>Identify Autistic residents excluded from school (prior to or at the point of exclusion) and support them to stay safe and reduce the risk of them coming into contact with those planning to break the law / offending. Within this, provide support to families and / or Social Care Service Providers to work with, not against the resident - encouraging employment and activities that provide a sense of purpose and enjoyment</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447516"/>
            <a:ext cx="11315251" cy="514345"/>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dirty="0">
                <a:solidFill>
                  <a:schemeClr val="bg1"/>
                </a:solidFill>
                <a:cs typeface="Segoe UI"/>
              </a:rPr>
              <a:t>The Youth Justice Service is working with the Special Educational Needs Coordinators at local schools to gauge the level of autism diagnoses at their school to develop tailored support.  </a:t>
            </a: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
        <p:nvSpPr>
          <p:cNvPr id="6" name="TextBox 5"/>
          <p:cNvSpPr txBox="1"/>
          <p:nvPr/>
        </p:nvSpPr>
        <p:spPr>
          <a:xfrm>
            <a:off x="8680175" y="1046951"/>
            <a:ext cx="3063278" cy="646331"/>
          </a:xfrm>
          <a:prstGeom prst="rect">
            <a:avLst/>
          </a:prstGeom>
          <a:noFill/>
        </p:spPr>
        <p:txBody>
          <a:bodyPr wrap="square" rtlCol="0">
            <a:spAutoFit/>
          </a:bodyPr>
          <a:lstStyle/>
          <a:p>
            <a:r>
              <a:rPr lang="en-GB" sz="3600" b="1" dirty="0">
                <a:solidFill>
                  <a:srgbClr val="FFC000"/>
                </a:solidFill>
              </a:rPr>
              <a:t>IN PROGRESS</a:t>
            </a:r>
          </a:p>
        </p:txBody>
      </p:sp>
    </p:spTree>
    <p:extLst>
      <p:ext uri="{BB962C8B-B14F-4D97-AF65-F5344CB8AC3E}">
        <p14:creationId xmlns:p14="http://schemas.microsoft.com/office/powerpoint/2010/main" val="46496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6c: Crown Prosecution Service Resource</a:t>
            </a:r>
          </a:p>
        </p:txBody>
      </p:sp>
      <p:graphicFrame>
        <p:nvGraphicFramePr>
          <p:cNvPr id="3" name="Table 2"/>
          <p:cNvGraphicFramePr>
            <a:graphicFrameLocks noGrp="1"/>
          </p:cNvGraphicFramePr>
          <p:nvPr>
            <p:extLst>
              <p:ext uri="{D42A27DB-BD31-4B8C-83A1-F6EECF244321}">
                <p14:modId xmlns:p14="http://schemas.microsoft.com/office/powerpoint/2010/main" val="743957777"/>
              </p:ext>
            </p:extLst>
          </p:nvPr>
        </p:nvGraphicFramePr>
        <p:xfrm>
          <a:off x="429709" y="1739630"/>
          <a:ext cx="11313743" cy="45720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293102">
                <a:tc>
                  <a:txBody>
                    <a:bodyPr/>
                    <a:lstStyle/>
                    <a:p>
                      <a:pPr marL="0" lvl="0" indent="0" algn="just">
                        <a:buNone/>
                      </a:pPr>
                      <a:r>
                        <a:rPr lang="en-GB" sz="1200" b="1" dirty="0">
                          <a:solidFill>
                            <a:schemeClr val="tx1"/>
                          </a:solidFill>
                          <a:latin typeface="+mn-lt"/>
                          <a:cs typeface="Segoe UI" panose="020B0502040204020203" pitchFamily="34" charset="0"/>
                        </a:rPr>
                        <a:t>Co-design an online and paper-based resource on the Crown Prosecution Service process and support available to autistic residents who will face prosecution.</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5" name="Content Placeholder 4">
            <a:extLst>
              <a:ext uri="{FF2B5EF4-FFF2-40B4-BE49-F238E27FC236}">
                <a16:creationId xmlns:a16="http://schemas.microsoft.com/office/drawing/2014/main" id="{6CE33310-B2A6-582D-EE6B-C6734CA253FF}"/>
              </a:ext>
            </a:extLst>
          </p:cNvPr>
          <p:cNvSpPr txBox="1">
            <a:spLocks/>
          </p:cNvSpPr>
          <p:nvPr/>
        </p:nvSpPr>
        <p:spPr>
          <a:xfrm>
            <a:off x="429709" y="2447516"/>
            <a:ext cx="11273498" cy="3374454"/>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200" dirty="0">
                <a:solidFill>
                  <a:schemeClr val="bg1"/>
                </a:solidFill>
                <a:ea typeface="+mn-lt"/>
                <a:cs typeface="+mn-lt"/>
              </a:rPr>
              <a:t>Support is in place for autistic residents facing prosecution including:</a:t>
            </a:r>
            <a:endParaRPr lang="en-US" dirty="0">
              <a:solidFill>
                <a:schemeClr val="bg1"/>
              </a:solidFill>
              <a:ea typeface="+mn-lt"/>
              <a:cs typeface="+mn-lt"/>
            </a:endParaRPr>
          </a:p>
          <a:p>
            <a:r>
              <a:rPr lang="en-GB" sz="1200" dirty="0">
                <a:solidFill>
                  <a:schemeClr val="bg1"/>
                </a:solidFill>
                <a:ea typeface="+mn-lt"/>
                <a:cs typeface="+mn-lt"/>
              </a:rPr>
              <a:t>the use of Social Communication Passports;</a:t>
            </a:r>
            <a:endParaRPr lang="en-GB" dirty="0">
              <a:solidFill>
                <a:schemeClr val="bg1"/>
              </a:solidFill>
              <a:ea typeface="+mn-lt"/>
              <a:cs typeface="+mn-lt"/>
            </a:endParaRPr>
          </a:p>
          <a:p>
            <a:r>
              <a:rPr lang="en-GB" sz="1200" dirty="0">
                <a:solidFill>
                  <a:schemeClr val="bg1"/>
                </a:solidFill>
                <a:ea typeface="+mn-lt"/>
                <a:cs typeface="+mn-lt"/>
              </a:rPr>
              <a:t>resources made visual and court materials simplified; </a:t>
            </a:r>
            <a:endParaRPr lang="en-GB">
              <a:solidFill>
                <a:schemeClr val="bg1"/>
              </a:solidFill>
              <a:ea typeface="+mn-lt"/>
              <a:cs typeface="+mn-lt"/>
            </a:endParaRPr>
          </a:p>
          <a:p>
            <a:r>
              <a:rPr lang="en-GB" sz="1200" dirty="0">
                <a:solidFill>
                  <a:schemeClr val="bg1"/>
                </a:solidFill>
                <a:ea typeface="+mn-lt"/>
                <a:cs typeface="+mn-lt"/>
              </a:rPr>
              <a:t>learning from neurodiversity training now applied across interventions;</a:t>
            </a:r>
            <a:endParaRPr lang="en-GB" dirty="0">
              <a:solidFill>
                <a:schemeClr val="bg1"/>
              </a:solidFill>
              <a:ea typeface="+mn-lt"/>
              <a:cs typeface="+mn-lt"/>
            </a:endParaRPr>
          </a:p>
          <a:p>
            <a:r>
              <a:rPr lang="en-GB" sz="1200" dirty="0">
                <a:solidFill>
                  <a:schemeClr val="bg1"/>
                </a:solidFill>
                <a:ea typeface="+mn-lt"/>
                <a:cs typeface="+mn-lt"/>
              </a:rPr>
              <a:t>embedded CAMHS support is routinely offered; </a:t>
            </a:r>
            <a:endParaRPr lang="en-GB" dirty="0">
              <a:solidFill>
                <a:schemeClr val="bg1"/>
              </a:solidFill>
              <a:ea typeface="+mn-lt"/>
              <a:cs typeface="+mn-lt"/>
            </a:endParaRPr>
          </a:p>
          <a:p>
            <a:r>
              <a:rPr lang="en-GB" sz="1200" dirty="0">
                <a:solidFill>
                  <a:schemeClr val="bg1"/>
                </a:solidFill>
              </a:rPr>
              <a:t>neurodiversity-Informed practice adapted to support autistic and neurodivergent children and young people. </a:t>
            </a:r>
          </a:p>
          <a:p>
            <a:endParaRPr lang="en-GB" sz="1200" dirty="0">
              <a:solidFill>
                <a:schemeClr val="bg1"/>
              </a:solidFill>
              <a:latin typeface="Century Gothic"/>
              <a:cs typeface="Segoe UI" panose="020B0502040204020203" pitchFamily="34" charset="0"/>
            </a:endParaRPr>
          </a:p>
          <a:p>
            <a:pPr marL="0" indent="0">
              <a:lnSpc>
                <a:spcPct val="100000"/>
              </a:lnSpc>
              <a:spcBef>
                <a:spcPts val="0"/>
              </a:spcBef>
              <a:buNone/>
            </a:pPr>
            <a:endParaRPr lang="en-GB" sz="1200" dirty="0">
              <a:solidFill>
                <a:schemeClr val="bg1"/>
              </a:solidFill>
              <a:latin typeface="Century Gothic"/>
              <a:cs typeface="Segoe UI" panose="020B0502040204020203" pitchFamily="34" charset="0"/>
            </a:endParaRPr>
          </a:p>
          <a:p>
            <a:pPr>
              <a:lnSpc>
                <a:spcPct val="120000"/>
              </a:lnSpc>
              <a:spcBef>
                <a:spcPts val="0"/>
              </a:spcBef>
            </a:pPr>
            <a:endParaRPr lang="en-GB" sz="3000" dirty="0">
              <a:solidFill>
                <a:srgbClr val="000000"/>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
        <p:nvSpPr>
          <p:cNvPr id="8" name="TextBox 7">
            <a:extLst>
              <a:ext uri="{FF2B5EF4-FFF2-40B4-BE49-F238E27FC236}">
                <a16:creationId xmlns:a16="http://schemas.microsoft.com/office/drawing/2014/main" id="{23299CB5-DFB4-0723-87B8-A32025D97D49}"/>
              </a:ext>
            </a:extLst>
          </p:cNvPr>
          <p:cNvSpPr txBox="1"/>
          <p:nvPr/>
        </p:nvSpPr>
        <p:spPr>
          <a:xfrm>
            <a:off x="8680175" y="1046951"/>
            <a:ext cx="3063278" cy="646331"/>
          </a:xfrm>
          <a:prstGeom prst="rect">
            <a:avLst/>
          </a:prstGeom>
          <a:noFill/>
        </p:spPr>
        <p:txBody>
          <a:bodyPr wrap="square" rtlCol="0">
            <a:spAutoFit/>
          </a:bodyPr>
          <a:lstStyle/>
          <a:p>
            <a:r>
              <a:rPr lang="en-GB" sz="3600" b="1" dirty="0">
                <a:solidFill>
                  <a:srgbClr val="FFC000"/>
                </a:solidFill>
              </a:rPr>
              <a:t>IN PROGRESS</a:t>
            </a:r>
          </a:p>
        </p:txBody>
      </p:sp>
    </p:spTree>
    <p:extLst>
      <p:ext uri="{BB962C8B-B14F-4D97-AF65-F5344CB8AC3E}">
        <p14:creationId xmlns:p14="http://schemas.microsoft.com/office/powerpoint/2010/main" val="2972773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C12F-2DA9-5E4B-5D37-A14FD3608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0BA69-067C-0F42-0C05-68759D34ADAF}"/>
              </a:ext>
            </a:extLst>
          </p:cNvPr>
          <p:cNvSpPr>
            <a:spLocks noGrp="1"/>
          </p:cNvSpPr>
          <p:nvPr>
            <p:ph type="ctrTitle"/>
          </p:nvPr>
        </p:nvSpPr>
        <p:spPr>
          <a:xfrm>
            <a:off x="407862" y="2808718"/>
            <a:ext cx="11341191" cy="1225848"/>
          </a:xfrm>
        </p:spPr>
        <p:txBody>
          <a:bodyPr>
            <a:normAutofit/>
          </a:bodyPr>
          <a:lstStyle/>
          <a:p>
            <a:pPr marL="285750">
              <a:lnSpc>
                <a:spcPct val="120000"/>
              </a:lnSpc>
              <a:spcBef>
                <a:spcPts val="0"/>
              </a:spcBef>
            </a:pPr>
            <a:r>
              <a:rPr lang="en-GB">
                <a:solidFill>
                  <a:schemeClr val="bg1"/>
                </a:solidFill>
                <a:latin typeface="+mj-lt"/>
                <a:cs typeface="Arial"/>
              </a:rPr>
              <a:t>Other achievements</a:t>
            </a:r>
            <a:endParaRPr lang="en-GB" sz="1600" b="0">
              <a:solidFill>
                <a:srgbClr val="FFFFFF"/>
              </a:solidFill>
              <a:latin typeface="+mj-lt"/>
            </a:endParaRPr>
          </a:p>
          <a:p>
            <a:pPr marL="285750">
              <a:lnSpc>
                <a:spcPct val="120000"/>
              </a:lnSpc>
              <a:spcBef>
                <a:spcPts val="0"/>
              </a:spcBef>
              <a:buFont typeface="Arial"/>
              <a:buChar char="•"/>
            </a:pPr>
            <a:endParaRPr lang="en-GB" sz="1600" b="0">
              <a:solidFill>
                <a:srgbClr val="FF0000"/>
              </a:solidFill>
              <a:latin typeface="+mj-lt"/>
              <a:cs typeface="Arial"/>
            </a:endParaRPr>
          </a:p>
          <a:p>
            <a:pPr marL="285750">
              <a:lnSpc>
                <a:spcPct val="120000"/>
              </a:lnSpc>
              <a:spcBef>
                <a:spcPts val="0"/>
              </a:spcBef>
              <a:buFont typeface="Arial"/>
              <a:buChar char="•"/>
            </a:pPr>
            <a:endParaRPr lang="en-GB" sz="1600" b="0">
              <a:solidFill>
                <a:srgbClr val="FF0000"/>
              </a:solidFill>
              <a:latin typeface="Century Gothic"/>
              <a:cs typeface="Arial"/>
            </a:endParaRPr>
          </a:p>
        </p:txBody>
      </p:sp>
    </p:spTree>
    <p:extLst>
      <p:ext uri="{BB962C8B-B14F-4D97-AF65-F5344CB8AC3E}">
        <p14:creationId xmlns:p14="http://schemas.microsoft.com/office/powerpoint/2010/main" val="205683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bg1"/>
                </a:solidFill>
              </a:rPr>
              <a:t>Autism Strategic Delivery Board</a:t>
            </a:r>
          </a:p>
        </p:txBody>
      </p:sp>
      <p:sp>
        <p:nvSpPr>
          <p:cNvPr id="3" name="Content Placeholder 2"/>
          <p:cNvSpPr txBox="1">
            <a:spLocks/>
          </p:cNvSpPr>
          <p:nvPr/>
        </p:nvSpPr>
        <p:spPr>
          <a:xfrm>
            <a:off x="384385" y="1279069"/>
            <a:ext cx="11439734" cy="1882976"/>
          </a:xfrm>
          <a:prstGeom prst="rect">
            <a:avLst/>
          </a:prstGeom>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4800" dirty="0">
                <a:solidFill>
                  <a:schemeClr val="bg1"/>
                </a:solidFill>
                <a:latin typeface="+mj-lt"/>
                <a:cs typeface="Segoe UI" panose="020B0502040204020203" pitchFamily="34" charset="0"/>
              </a:rPr>
              <a:t>A multi-disciplinary, multi-organisation Delivery Board has been established to:</a:t>
            </a:r>
          </a:p>
          <a:p>
            <a:pPr>
              <a:lnSpc>
                <a:spcPct val="120000"/>
              </a:lnSpc>
              <a:spcBef>
                <a:spcPts val="0"/>
              </a:spcBef>
            </a:pPr>
            <a:endParaRPr lang="en-GB" sz="4800" dirty="0">
              <a:solidFill>
                <a:schemeClr val="bg1"/>
              </a:solidFill>
              <a:latin typeface="+mj-lt"/>
              <a:cs typeface="Segoe UI" panose="020B0502040204020203" pitchFamily="34" charset="0"/>
            </a:endParaRPr>
          </a:p>
          <a:p>
            <a:pPr>
              <a:lnSpc>
                <a:spcPct val="120000"/>
              </a:lnSpc>
              <a:spcBef>
                <a:spcPts val="0"/>
              </a:spcBef>
              <a:buClr>
                <a:srgbClr val="006B6F"/>
              </a:buClr>
            </a:pPr>
            <a:r>
              <a:rPr lang="en-GB" sz="4800" dirty="0">
                <a:solidFill>
                  <a:schemeClr val="bg1"/>
                </a:solidFill>
                <a:latin typeface="+mj-lt"/>
                <a:cs typeface="Segoe UI" panose="020B0502040204020203" pitchFamily="34" charset="0"/>
              </a:rPr>
              <a:t>oversee the delivery of the Autism Action Plan;</a:t>
            </a:r>
          </a:p>
          <a:p>
            <a:pPr>
              <a:lnSpc>
                <a:spcPct val="120000"/>
              </a:lnSpc>
              <a:spcBef>
                <a:spcPts val="0"/>
              </a:spcBef>
              <a:buClr>
                <a:srgbClr val="006B6F"/>
              </a:buClr>
            </a:pPr>
            <a:endParaRPr lang="en-GB" sz="4800" dirty="0">
              <a:solidFill>
                <a:schemeClr val="bg1"/>
              </a:solidFill>
              <a:latin typeface="+mj-lt"/>
              <a:cs typeface="Segoe UI" panose="020B0502040204020203" pitchFamily="34" charset="0"/>
            </a:endParaRPr>
          </a:p>
          <a:p>
            <a:pPr lvl="0">
              <a:lnSpc>
                <a:spcPct val="120000"/>
              </a:lnSpc>
              <a:spcBef>
                <a:spcPts val="0"/>
              </a:spcBef>
              <a:buClr>
                <a:srgbClr val="006B6F"/>
              </a:buClr>
            </a:pPr>
            <a:r>
              <a:rPr lang="en-GB" sz="4800" dirty="0">
                <a:solidFill>
                  <a:schemeClr val="bg1"/>
                </a:solidFill>
                <a:latin typeface="+mj-lt"/>
                <a:cs typeface="Segoe UI" panose="020B0502040204020203" pitchFamily="34" charset="0"/>
              </a:rPr>
              <a:t>ensure appropriate resident and stakeholder contribution across the delivery of the Action Plan and annual Priorities;</a:t>
            </a:r>
          </a:p>
          <a:p>
            <a:pPr>
              <a:lnSpc>
                <a:spcPct val="120000"/>
              </a:lnSpc>
              <a:spcBef>
                <a:spcPts val="0"/>
              </a:spcBef>
              <a:buClr>
                <a:srgbClr val="006B6F"/>
              </a:buClr>
            </a:pPr>
            <a:endParaRPr lang="en-GB" sz="4800" dirty="0">
              <a:solidFill>
                <a:schemeClr val="bg1"/>
              </a:solidFill>
              <a:latin typeface="+mj-lt"/>
              <a:cs typeface="Segoe UI" panose="020B0502040204020203" pitchFamily="34" charset="0"/>
            </a:endParaRPr>
          </a:p>
          <a:p>
            <a:pPr lvl="0">
              <a:lnSpc>
                <a:spcPct val="120000"/>
              </a:lnSpc>
              <a:spcBef>
                <a:spcPts val="0"/>
              </a:spcBef>
              <a:buClr>
                <a:srgbClr val="006B6F"/>
              </a:buClr>
            </a:pPr>
            <a:r>
              <a:rPr lang="en-GB" sz="4800" dirty="0">
                <a:solidFill>
                  <a:schemeClr val="bg1"/>
                </a:solidFill>
                <a:latin typeface="+mj-lt"/>
                <a:cs typeface="Segoe UI" panose="020B0502040204020203" pitchFamily="34" charset="0"/>
              </a:rPr>
              <a:t>identify synergies between the Action Plan and wider programmes across the Council, its partners and the north east London footprint;</a:t>
            </a:r>
          </a:p>
          <a:p>
            <a:pPr>
              <a:lnSpc>
                <a:spcPct val="120000"/>
              </a:lnSpc>
              <a:spcBef>
                <a:spcPts val="0"/>
              </a:spcBef>
              <a:buClr>
                <a:srgbClr val="006B6F"/>
              </a:buClr>
            </a:pPr>
            <a:endParaRPr lang="en-GB" sz="4800" dirty="0">
              <a:solidFill>
                <a:schemeClr val="bg1"/>
              </a:solidFill>
              <a:latin typeface="+mj-lt"/>
              <a:cs typeface="Segoe UI" panose="020B0502040204020203" pitchFamily="34" charset="0"/>
            </a:endParaRPr>
          </a:p>
          <a:p>
            <a:pPr lvl="0">
              <a:lnSpc>
                <a:spcPct val="120000"/>
              </a:lnSpc>
              <a:spcBef>
                <a:spcPts val="0"/>
              </a:spcBef>
              <a:buClr>
                <a:srgbClr val="006B6F"/>
              </a:buClr>
            </a:pPr>
            <a:r>
              <a:rPr lang="en-GB" sz="4800" dirty="0">
                <a:solidFill>
                  <a:schemeClr val="bg1"/>
                </a:solidFill>
                <a:latin typeface="+mj-lt"/>
                <a:cs typeface="Segoe UI" panose="020B0502040204020203" pitchFamily="34" charset="0"/>
              </a:rPr>
              <a:t>identify and address obstacles, dependencies and risks to the delivery. </a:t>
            </a:r>
            <a:r>
              <a:rPr lang="en-GB" sz="4800" dirty="0">
                <a:latin typeface="+mj-lt"/>
                <a:cs typeface="Segoe UI" panose="020B0502040204020203" pitchFamily="34" charset="0"/>
              </a:rPr>
              <a:t>Of</a:t>
            </a:r>
          </a:p>
          <a:p>
            <a:pPr lvl="0">
              <a:lnSpc>
                <a:spcPct val="120000"/>
              </a:lnSpc>
              <a:spcBef>
                <a:spcPts val="0"/>
              </a:spcBef>
            </a:pPr>
            <a:endParaRPr lang="en-GB" sz="4800" dirty="0"/>
          </a:p>
          <a:p>
            <a:pPr lvl="0">
              <a:lnSpc>
                <a:spcPct val="120000"/>
              </a:lnSpc>
              <a:spcBef>
                <a:spcPts val="0"/>
              </a:spcBef>
            </a:pPr>
            <a:r>
              <a:rPr lang="en-GB" sz="4800" dirty="0"/>
              <a:t> </a:t>
            </a:r>
            <a:r>
              <a:rPr lang="en-GB" dirty="0"/>
              <a:t>corporate further related areas of work into the Action Plans, as appropriate.</a:t>
            </a:r>
          </a:p>
          <a:p>
            <a:pPr marL="0" indent="0">
              <a:lnSpc>
                <a:spcPct val="110000"/>
              </a:lnSpc>
              <a:spcBef>
                <a:spcPts val="0"/>
              </a:spcBef>
              <a:buNone/>
            </a:pPr>
            <a:endParaRPr lang="en-GB" sz="1200" dirty="0">
              <a:solidFill>
                <a:schemeClr val="bg1"/>
              </a:solidFill>
              <a:latin typeface="+mj-lt"/>
              <a:cs typeface="Arial" panose="020B0604020202020204" pitchFamily="34" charset="0"/>
            </a:endParaRPr>
          </a:p>
          <a:p>
            <a:pPr marL="0" indent="0">
              <a:lnSpc>
                <a:spcPct val="110000"/>
              </a:lnSpc>
              <a:spcBef>
                <a:spcPts val="0"/>
              </a:spcBef>
              <a:buNone/>
            </a:pPr>
            <a:endParaRPr lang="en-GB" sz="1200" dirty="0">
              <a:solidFill>
                <a:schemeClr val="bg1"/>
              </a:solidFill>
              <a:latin typeface="+mj-lt"/>
              <a:cs typeface="Arial" panose="020B0604020202020204" pitchFamily="34" charset="0"/>
            </a:endParaRPr>
          </a:p>
          <a:p>
            <a:pPr marL="0" indent="0">
              <a:lnSpc>
                <a:spcPct val="110000"/>
              </a:lnSpc>
              <a:spcBef>
                <a:spcPts val="0"/>
              </a:spcBef>
              <a:buNone/>
            </a:pPr>
            <a:endParaRPr lang="en-GB" sz="1200" dirty="0">
              <a:solidFill>
                <a:schemeClr val="bg1"/>
              </a:solidFill>
              <a:latin typeface="+mj-lt"/>
              <a:cs typeface="Arial" panose="020B0604020202020204" pitchFamily="34" charset="0"/>
            </a:endParaRPr>
          </a:p>
          <a:p>
            <a:pPr>
              <a:lnSpc>
                <a:spcPct val="100000"/>
              </a:lnSpc>
              <a:spcBef>
                <a:spcPts val="0"/>
              </a:spcBef>
              <a:buClr>
                <a:srgbClr val="75529D"/>
              </a:buClr>
            </a:pPr>
            <a:endParaRPr lang="en-GB" sz="1800" dirty="0">
              <a:solidFill>
                <a:schemeClr val="bg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37930" y="3783724"/>
            <a:ext cx="9357863" cy="2406566"/>
          </a:xfrm>
          <a:prstGeom prst="rect">
            <a:avLst/>
          </a:prstGeom>
          <a:solidFill>
            <a:schemeClr val="tx1">
              <a:lumMod val="85000"/>
            </a:schemeClr>
          </a:solidFill>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4800" dirty="0">
                <a:solidFill>
                  <a:schemeClr val="bg1"/>
                </a:solidFill>
                <a:latin typeface="+mj-lt"/>
                <a:cs typeface="Segoe UI" panose="020B0502040204020203" pitchFamily="34" charset="0"/>
              </a:rPr>
              <a:t>In 2024/25, Christina Pillai sat on the Delivery Board as the resident co-chair. Christina shares… </a:t>
            </a:r>
          </a:p>
          <a:p>
            <a:pPr marL="0" lvl="0" indent="0">
              <a:lnSpc>
                <a:spcPct val="120000"/>
              </a:lnSpc>
              <a:spcBef>
                <a:spcPts val="0"/>
              </a:spcBef>
              <a:buNone/>
            </a:pPr>
            <a:endParaRPr lang="en-GB" sz="4800" dirty="0">
              <a:solidFill>
                <a:schemeClr val="bg1"/>
              </a:solidFill>
              <a:latin typeface="Segoe UI" panose="020B0502040204020203" pitchFamily="34" charset="0"/>
              <a:cs typeface="Segoe UI" panose="020B0502040204020203" pitchFamily="34" charset="0"/>
            </a:endParaRPr>
          </a:p>
          <a:p>
            <a:pPr marL="0" indent="0">
              <a:lnSpc>
                <a:spcPct val="170000"/>
              </a:lnSpc>
              <a:spcBef>
                <a:spcPts val="0"/>
              </a:spcBef>
              <a:buNone/>
            </a:pPr>
            <a:r>
              <a:rPr lang="en-GB" sz="4800" dirty="0">
                <a:solidFill>
                  <a:schemeClr val="bg1"/>
                </a:solidFill>
                <a:latin typeface="Arial" panose="020B0604020202020204" pitchFamily="34" charset="0"/>
                <a:cs typeface="Arial" panose="020B0604020202020204" pitchFamily="34" charset="0"/>
              </a:rPr>
              <a:t>“My motivation for being part of the Delivery Board is deeply personal. As an individual on the autism spectrum myself, I am also a parent raising two autistic sons. Challenges and triumphs have marked my journey, and through these experiences, I have developed a passion for spreading awareness, providing support, and making a positive impact on the lives of others. What has been genuinely enlightening since taking on the role of co-chair is discovering the extensive work being done behind the scenes, work that many autistic residents may not be aware of. It has been both inspiring and motivating to see the number of dedicated professionals and companies ready to support and drive positive change for the autistic community. This experience has underscored the importance of collaboration and collective efforts in creating a more supportive and inclusive environment for autistic residents."</a:t>
            </a:r>
            <a:endParaRPr lang="en-GB" sz="4800" i="1" dirty="0">
              <a:solidFill>
                <a:schemeClr val="bg1"/>
              </a:solidFill>
              <a:latin typeface="Arial" panose="020B0604020202020204" pitchFamily="34" charset="0"/>
              <a:cs typeface="Arial" panose="020B0604020202020204" pitchFamily="34" charset="0"/>
            </a:endParaRPr>
          </a:p>
        </p:txBody>
      </p:sp>
      <p:pic>
        <p:nvPicPr>
          <p:cNvPr id="8" name="Picture 7" descr="A person with long curly hair&#10;&#10;AI-generated content may be incorrect.">
            <a:extLst>
              <a:ext uri="{FF2B5EF4-FFF2-40B4-BE49-F238E27FC236}">
                <a16:creationId xmlns:a16="http://schemas.microsoft.com/office/drawing/2014/main" id="{E5AC0CB8-C1C9-FE91-491E-1814D8489B88}"/>
              </a:ext>
            </a:extLst>
          </p:cNvPr>
          <p:cNvPicPr>
            <a:picLocks noChangeAspect="1"/>
          </p:cNvPicPr>
          <p:nvPr/>
        </p:nvPicPr>
        <p:blipFill>
          <a:blip r:embed="rId2"/>
          <a:stretch>
            <a:fillRect/>
          </a:stretch>
        </p:blipFill>
        <p:spPr>
          <a:xfrm>
            <a:off x="9695793" y="3783724"/>
            <a:ext cx="2128326" cy="2413767"/>
          </a:xfrm>
          <a:prstGeom prst="rect">
            <a:avLst/>
          </a:prstGeom>
        </p:spPr>
      </p:pic>
    </p:spTree>
    <p:extLst>
      <p:ext uri="{BB962C8B-B14F-4D97-AF65-F5344CB8AC3E}">
        <p14:creationId xmlns:p14="http://schemas.microsoft.com/office/powerpoint/2010/main" val="2216493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AEBA-ADB7-7680-0E6A-3EB207A24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5058A-3E67-CFCC-7D0E-A6C99D644580}"/>
              </a:ext>
            </a:extLst>
          </p:cNvPr>
          <p:cNvSpPr>
            <a:spLocks noGrp="1"/>
          </p:cNvSpPr>
          <p:nvPr>
            <p:ph type="ctrTitle"/>
          </p:nvPr>
        </p:nvSpPr>
        <p:spPr>
          <a:xfrm>
            <a:off x="434259" y="278303"/>
            <a:ext cx="11247378" cy="768648"/>
          </a:xfrm>
        </p:spPr>
        <p:txBody>
          <a:bodyPr>
            <a:normAutofit/>
          </a:bodyPr>
          <a:lstStyle/>
          <a:p>
            <a:r>
              <a:rPr lang="en-US" dirty="0">
                <a:solidFill>
                  <a:schemeClr val="bg1"/>
                </a:solidFill>
                <a:latin typeface="Arial"/>
                <a:cs typeface="Arial"/>
              </a:rPr>
              <a:t>P1: Peer Support Groups</a:t>
            </a:r>
            <a:endParaRPr lang="en-US" dirty="0">
              <a:solidFill>
                <a:schemeClr val="bg1"/>
              </a:solidFill>
            </a:endParaRPr>
          </a:p>
        </p:txBody>
      </p:sp>
      <p:sp>
        <p:nvSpPr>
          <p:cNvPr id="4" name="Content Placeholder 4">
            <a:extLst>
              <a:ext uri="{FF2B5EF4-FFF2-40B4-BE49-F238E27FC236}">
                <a16:creationId xmlns:a16="http://schemas.microsoft.com/office/drawing/2014/main" id="{D226B4C4-17C1-FCA6-4BC1-5779DCADCCD3}"/>
              </a:ext>
            </a:extLst>
          </p:cNvPr>
          <p:cNvSpPr txBox="1">
            <a:spLocks/>
          </p:cNvSpPr>
          <p:nvPr/>
        </p:nvSpPr>
        <p:spPr>
          <a:xfrm>
            <a:off x="429709" y="1219200"/>
            <a:ext cx="11274062" cy="4538870"/>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200" dirty="0">
                <a:solidFill>
                  <a:schemeClr val="bg1"/>
                </a:solidFill>
                <a:ea typeface="+mn-lt"/>
                <a:cs typeface="+mn-lt"/>
              </a:rPr>
              <a:t>Four peer support groups have been established, providing welcoming and supportive spaces for autistic residents to connect, share experiences, and access valuable information. The Open Peer Support Group, scheduled for one hour, often continues for up to five hours due to the strong sense of support and engagement among members.</a:t>
            </a:r>
          </a:p>
          <a:p>
            <a:pPr marL="0" indent="0">
              <a:lnSpc>
                <a:spcPct val="120000"/>
              </a:lnSpc>
              <a:spcBef>
                <a:spcPts val="0"/>
              </a:spcBef>
              <a:buNone/>
            </a:pPr>
            <a:endParaRPr lang="en-GB" sz="1200" dirty="0">
              <a:solidFill>
                <a:schemeClr val="bg1"/>
              </a:solidFill>
              <a:ea typeface="+mn-lt"/>
              <a:cs typeface="+mn-lt"/>
            </a:endParaRPr>
          </a:p>
          <a:p>
            <a:pPr marL="0" indent="0">
              <a:lnSpc>
                <a:spcPct val="120000"/>
              </a:lnSpc>
              <a:spcBef>
                <a:spcPts val="0"/>
              </a:spcBef>
              <a:buNone/>
            </a:pPr>
            <a:endParaRPr lang="en-US" sz="1200" dirty="0">
              <a:solidFill>
                <a:schemeClr val="bg1"/>
              </a:solidFill>
              <a:ea typeface="+mn-lt"/>
              <a:cs typeface="+mn-lt"/>
            </a:endParaRPr>
          </a:p>
          <a:p>
            <a:pPr marL="0" indent="0">
              <a:lnSpc>
                <a:spcPct val="120000"/>
              </a:lnSpc>
              <a:spcBef>
                <a:spcPts val="0"/>
              </a:spcBef>
              <a:buNone/>
            </a:pPr>
            <a:endParaRPr lang="en-GB" sz="1800" dirty="0">
              <a:solidFill>
                <a:srgbClr val="000000"/>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solidFill>
                <a:srgbClr val="00B050"/>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0" indent="0">
              <a:lnSpc>
                <a:spcPct val="100000"/>
              </a:lnSpc>
              <a:spcBef>
                <a:spcPts val="0"/>
              </a:spcBef>
              <a:buNone/>
            </a:pPr>
            <a:endParaRPr lang="en-GB" sz="1200" dirty="0">
              <a:solidFill>
                <a:schemeClr val="bg1"/>
              </a:solidFill>
            </a:endParaRP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36384160"/>
              </p:ext>
            </p:extLst>
          </p:nvPr>
        </p:nvGraphicFramePr>
        <p:xfrm>
          <a:off x="534504" y="2038257"/>
          <a:ext cx="10988262" cy="3200400"/>
        </p:xfrm>
        <a:graphic>
          <a:graphicData uri="http://schemas.openxmlformats.org/drawingml/2006/table">
            <a:tbl>
              <a:tblPr firstRow="1" bandRow="1">
                <a:tableStyleId>{073A0DAA-6AF3-43AB-8588-CEC1D06C72B9}</a:tableStyleId>
              </a:tblPr>
              <a:tblGrid>
                <a:gridCol w="1831377">
                  <a:extLst>
                    <a:ext uri="{9D8B030D-6E8A-4147-A177-3AD203B41FA5}">
                      <a16:colId xmlns:a16="http://schemas.microsoft.com/office/drawing/2014/main" val="2763440366"/>
                    </a:ext>
                  </a:extLst>
                </a:gridCol>
                <a:gridCol w="1831377">
                  <a:extLst>
                    <a:ext uri="{9D8B030D-6E8A-4147-A177-3AD203B41FA5}">
                      <a16:colId xmlns:a16="http://schemas.microsoft.com/office/drawing/2014/main" val="1828704578"/>
                    </a:ext>
                  </a:extLst>
                </a:gridCol>
                <a:gridCol w="1831377">
                  <a:extLst>
                    <a:ext uri="{9D8B030D-6E8A-4147-A177-3AD203B41FA5}">
                      <a16:colId xmlns:a16="http://schemas.microsoft.com/office/drawing/2014/main" val="829577074"/>
                    </a:ext>
                  </a:extLst>
                </a:gridCol>
                <a:gridCol w="2426252">
                  <a:extLst>
                    <a:ext uri="{9D8B030D-6E8A-4147-A177-3AD203B41FA5}">
                      <a16:colId xmlns:a16="http://schemas.microsoft.com/office/drawing/2014/main" val="3589940818"/>
                    </a:ext>
                  </a:extLst>
                </a:gridCol>
                <a:gridCol w="1364974">
                  <a:extLst>
                    <a:ext uri="{9D8B030D-6E8A-4147-A177-3AD203B41FA5}">
                      <a16:colId xmlns:a16="http://schemas.microsoft.com/office/drawing/2014/main" val="483288751"/>
                    </a:ext>
                  </a:extLst>
                </a:gridCol>
                <a:gridCol w="1702905">
                  <a:extLst>
                    <a:ext uri="{9D8B030D-6E8A-4147-A177-3AD203B41FA5}">
                      <a16:colId xmlns:a16="http://schemas.microsoft.com/office/drawing/2014/main" val="1290451912"/>
                    </a:ext>
                  </a:extLst>
                </a:gridCol>
              </a:tblGrid>
              <a:tr h="444500">
                <a:tc>
                  <a:txBody>
                    <a:bodyPr/>
                    <a:lstStyle/>
                    <a:p>
                      <a:r>
                        <a:rPr lang="en-GB" sz="1200" dirty="0"/>
                        <a:t>Group</a:t>
                      </a:r>
                    </a:p>
                  </a:txBody>
                  <a:tcPr/>
                </a:tc>
                <a:tc>
                  <a:txBody>
                    <a:bodyPr/>
                    <a:lstStyle/>
                    <a:p>
                      <a:r>
                        <a:rPr lang="en-GB" sz="1200" dirty="0"/>
                        <a:t>Location</a:t>
                      </a:r>
                    </a:p>
                  </a:txBody>
                  <a:tcPr/>
                </a:tc>
                <a:tc>
                  <a:txBody>
                    <a:bodyPr/>
                    <a:lstStyle/>
                    <a:p>
                      <a:r>
                        <a:rPr lang="en-GB" sz="1200" dirty="0"/>
                        <a:t>Frequency</a:t>
                      </a:r>
                    </a:p>
                  </a:txBody>
                  <a:tcPr/>
                </a:tc>
                <a:tc>
                  <a:txBody>
                    <a:bodyPr/>
                    <a:lstStyle/>
                    <a:p>
                      <a:r>
                        <a:rPr lang="en-GB" sz="1200" dirty="0"/>
                        <a:t>Attendance</a:t>
                      </a:r>
                    </a:p>
                  </a:txBody>
                  <a:tcPr/>
                </a:tc>
                <a:tc>
                  <a:txBody>
                    <a:bodyPr/>
                    <a:lstStyle/>
                    <a:p>
                      <a:r>
                        <a:rPr lang="en-GB" sz="1200" dirty="0"/>
                        <a:t>Duration (Hours)</a:t>
                      </a:r>
                    </a:p>
                  </a:txBody>
                  <a:tcPr/>
                </a:tc>
                <a:tc>
                  <a:txBody>
                    <a:bodyPr/>
                    <a:lstStyle/>
                    <a:p>
                      <a:r>
                        <a:rPr lang="en-GB" sz="1200" dirty="0"/>
                        <a:t>Facilitator</a:t>
                      </a:r>
                    </a:p>
                  </a:txBody>
                  <a:tcPr/>
                </a:tc>
                <a:extLst>
                  <a:ext uri="{0D108BD9-81ED-4DB2-BD59-A6C34878D82A}">
                    <a16:rowId xmlns:a16="http://schemas.microsoft.com/office/drawing/2014/main" val="281703361"/>
                  </a:ext>
                </a:extLst>
              </a:tr>
              <a:tr h="370840">
                <a:tc>
                  <a:txBody>
                    <a:bodyPr/>
                    <a:lstStyle/>
                    <a:p>
                      <a:r>
                        <a:rPr lang="en-GB" sz="1200" dirty="0"/>
                        <a:t>Open Peer Support Group</a:t>
                      </a:r>
                    </a:p>
                  </a:txBody>
                  <a:tcPr/>
                </a:tc>
                <a:tc>
                  <a:txBody>
                    <a:bodyPr/>
                    <a:lstStyle/>
                    <a:p>
                      <a:r>
                        <a:rPr lang="en-GB" sz="1200" dirty="0"/>
                        <a:t>In-perso</a:t>
                      </a:r>
                      <a:r>
                        <a:rPr lang="en-GB" sz="1200" dirty="0">
                          <a:latin typeface="Century Gothic"/>
                        </a:rPr>
                        <a:t>n  </a:t>
                      </a:r>
                      <a:r>
                        <a:rPr lang="en-GB" sz="1200" b="0" i="0" u="none" strike="noStrike" noProof="0" dirty="0">
                          <a:solidFill>
                            <a:schemeClr val="bg1"/>
                          </a:solidFill>
                          <a:latin typeface="Century Gothic"/>
                          <a:hlinkClick r:id="rId2">
                            <a:extLst>
                              <a:ext uri="{A12FA001-AC4F-418D-AE19-62706E023703}">
                                <ahyp:hlinkClr xmlns:ahyp="http://schemas.microsoft.com/office/drawing/2018/hyperlinkcolor" val="tx"/>
                              </a:ext>
                            </a:extLst>
                          </a:hlinkClick>
                        </a:rPr>
                        <a:t>AutismOutreachNewham@gmail.com</a:t>
                      </a:r>
                      <a:r>
                        <a:rPr lang="en-GB" sz="1200" b="0" i="0" u="none" strike="noStrike" noProof="0" dirty="0">
                          <a:solidFill>
                            <a:schemeClr val="bg1"/>
                          </a:solidFill>
                          <a:latin typeface="Century Gothic"/>
                        </a:rPr>
                        <a:t> </a:t>
                      </a:r>
                      <a:endParaRPr lang="en-GB" sz="1200" b="0" i="0">
                        <a:solidFill>
                          <a:schemeClr val="bg1"/>
                        </a:solidFill>
                        <a:latin typeface="Century Gothic"/>
                      </a:endParaRPr>
                    </a:p>
                  </a:txBody>
                  <a:tcPr/>
                </a:tc>
                <a:tc>
                  <a:txBody>
                    <a:bodyPr/>
                    <a:lstStyle/>
                    <a:p>
                      <a:r>
                        <a:rPr lang="en-GB" sz="1200" dirty="0"/>
                        <a:t>Quarterly</a:t>
                      </a:r>
                    </a:p>
                  </a:txBody>
                  <a:tcPr/>
                </a:tc>
                <a:tc>
                  <a:txBody>
                    <a:bodyPr/>
                    <a:lstStyle/>
                    <a:p>
                      <a:r>
                        <a:rPr lang="en-GB" sz="1200" dirty="0"/>
                        <a:t>8</a:t>
                      </a:r>
                      <a:r>
                        <a:rPr lang="en-GB" sz="1200" baseline="0" dirty="0"/>
                        <a:t> – 12</a:t>
                      </a:r>
                      <a:endParaRPr lang="en-GB" sz="1200" dirty="0"/>
                    </a:p>
                  </a:txBody>
                  <a:tcPr/>
                </a:tc>
                <a:tc>
                  <a:txBody>
                    <a:bodyPr/>
                    <a:lstStyle/>
                    <a:p>
                      <a:r>
                        <a:rPr lang="en-GB" sz="1200" dirty="0"/>
                        <a:t>5</a:t>
                      </a:r>
                    </a:p>
                  </a:txBody>
                  <a:tcPr/>
                </a:tc>
                <a:tc>
                  <a:txBody>
                    <a:bodyPr/>
                    <a:lstStyle/>
                    <a:p>
                      <a:r>
                        <a:rPr lang="en-GB" sz="1200" dirty="0"/>
                        <a:t>Volunteer</a:t>
                      </a:r>
                    </a:p>
                  </a:txBody>
                  <a:tcPr/>
                </a:tc>
                <a:extLst>
                  <a:ext uri="{0D108BD9-81ED-4DB2-BD59-A6C34878D82A}">
                    <a16:rowId xmlns:a16="http://schemas.microsoft.com/office/drawing/2014/main" val="2580666341"/>
                  </a:ext>
                </a:extLst>
              </a:tr>
              <a:tr h="370840">
                <a:tc>
                  <a:txBody>
                    <a:bodyPr/>
                    <a:lstStyle/>
                    <a:p>
                      <a:r>
                        <a:rPr lang="en-GB" sz="1200" dirty="0"/>
                        <a:t>Autistic, Work and Anxiety Group</a:t>
                      </a:r>
                    </a:p>
                  </a:txBody>
                  <a:tcPr/>
                </a:tc>
                <a:tc>
                  <a:txBody>
                    <a:bodyPr/>
                    <a:lstStyle/>
                    <a:p>
                      <a:r>
                        <a:rPr lang="en-GB" sz="1200" dirty="0">
                          <a:solidFill>
                            <a:schemeClr val="bg1"/>
                          </a:solidFill>
                        </a:rPr>
                        <a:t>Online</a:t>
                      </a:r>
                      <a:endParaRPr lang="en-US" dirty="0"/>
                    </a:p>
                    <a:p>
                      <a:pPr lvl="0">
                        <a:buNone/>
                      </a:pPr>
                      <a:r>
                        <a:rPr lang="en-GB" sz="1200" b="0" i="0" u="none" strike="noStrike" noProof="0" dirty="0">
                          <a:solidFill>
                            <a:schemeClr val="bg1"/>
                          </a:solidFill>
                          <a:latin typeface="Century Gothic"/>
                          <a:hlinkClick r:id="rId3">
                            <a:extLst>
                              <a:ext uri="{A12FA001-AC4F-418D-AE19-62706E023703}">
                                <ahyp:hlinkClr xmlns:ahyp="http://schemas.microsoft.com/office/drawing/2018/hyperlinkcolor" val="tx"/>
                              </a:ext>
                            </a:extLst>
                          </a:hlinkClick>
                        </a:rPr>
                        <a:t>aisha.ahmed58@nhs.net</a:t>
                      </a:r>
                      <a:r>
                        <a:rPr lang="en-GB" sz="1200" b="0" i="0" u="none" strike="noStrike" noProof="0" dirty="0">
                          <a:solidFill>
                            <a:schemeClr val="bg1"/>
                          </a:solidFill>
                          <a:latin typeface="Century Gothic"/>
                        </a:rPr>
                        <a:t> </a:t>
                      </a:r>
                      <a:endParaRPr lang="en-US"/>
                    </a:p>
                  </a:txBody>
                  <a:tcPr/>
                </a:tc>
                <a:tc>
                  <a:txBody>
                    <a:bodyPr/>
                    <a:lstStyle/>
                    <a:p>
                      <a:r>
                        <a:rPr lang="en-GB" sz="1200" dirty="0"/>
                        <a:t>Monthly</a:t>
                      </a:r>
                    </a:p>
                  </a:txBody>
                  <a:tcPr/>
                </a:tc>
                <a:tc>
                  <a:txBody>
                    <a:bodyPr/>
                    <a:lstStyle/>
                    <a:p>
                      <a:r>
                        <a:rPr lang="en-GB" sz="1200" dirty="0"/>
                        <a:t>3 – 6</a:t>
                      </a:r>
                    </a:p>
                  </a:txBody>
                  <a:tcPr/>
                </a:tc>
                <a:tc>
                  <a:txBody>
                    <a:bodyPr/>
                    <a:lstStyle/>
                    <a:p>
                      <a:r>
                        <a:rPr lang="en-GB" sz="1200" dirty="0"/>
                        <a:t>1</a:t>
                      </a:r>
                    </a:p>
                  </a:txBody>
                  <a:tcPr/>
                </a:tc>
                <a:tc>
                  <a:txBody>
                    <a:bodyPr/>
                    <a:lstStyle/>
                    <a:p>
                      <a:r>
                        <a:rPr lang="en-GB" sz="1200" dirty="0"/>
                        <a:t>Peer Support Worker</a:t>
                      </a:r>
                    </a:p>
                  </a:txBody>
                  <a:tcPr/>
                </a:tc>
                <a:extLst>
                  <a:ext uri="{0D108BD9-81ED-4DB2-BD59-A6C34878D82A}">
                    <a16:rowId xmlns:a16="http://schemas.microsoft.com/office/drawing/2014/main" val="3349403627"/>
                  </a:ext>
                </a:extLst>
              </a:tr>
              <a:tr h="370840">
                <a:tc>
                  <a:txBody>
                    <a:bodyPr/>
                    <a:lstStyle/>
                    <a:p>
                      <a:r>
                        <a:rPr lang="en-GB" sz="1200" dirty="0"/>
                        <a:t>Autistic Men’s Group</a:t>
                      </a:r>
                    </a:p>
                  </a:txBody>
                  <a:tcPr/>
                </a:tc>
                <a:tc>
                  <a:txBody>
                    <a:bodyPr/>
                    <a:lstStyle/>
                    <a:p>
                      <a:r>
                        <a:rPr lang="en-GB" sz="1200" dirty="0"/>
                        <a:t>Online</a:t>
                      </a:r>
                      <a:r>
                        <a:rPr lang="en-GB" sz="1200" dirty="0">
                          <a:solidFill>
                            <a:schemeClr val="bg1"/>
                          </a:solidFill>
                        </a:rPr>
                        <a:t> </a:t>
                      </a:r>
                      <a:r>
                        <a:rPr lang="en-GB" sz="1200" b="0" i="0" u="none" strike="noStrike" noProof="0" dirty="0">
                          <a:solidFill>
                            <a:schemeClr val="bg1"/>
                          </a:solidFill>
                          <a:latin typeface="Century Gothic"/>
                          <a:hlinkClick r:id="rId4">
                            <a:extLst>
                              <a:ext uri="{A12FA001-AC4F-418D-AE19-62706E023703}">
                                <ahyp:hlinkClr xmlns:ahyp="http://schemas.microsoft.com/office/drawing/2018/hyperlinkcolor" val="tx"/>
                              </a:ext>
                            </a:extLst>
                          </a:hlinkClick>
                        </a:rPr>
                        <a:t>Adam.Webb@newham.gov.uk</a:t>
                      </a:r>
                      <a:r>
                        <a:rPr lang="en-GB" sz="1200" b="0" i="0" u="none" strike="noStrike" noProof="0" dirty="0">
                          <a:solidFill>
                            <a:schemeClr val="bg1"/>
                          </a:solidFill>
                          <a:latin typeface="Century Gothic"/>
                        </a:rPr>
                        <a:t> </a:t>
                      </a:r>
                      <a:endParaRPr lang="en-GB" sz="1200" dirty="0">
                        <a:solidFill>
                          <a:schemeClr val="bg1"/>
                        </a:solidFill>
                      </a:endParaRPr>
                    </a:p>
                  </a:txBody>
                  <a:tcPr/>
                </a:tc>
                <a:tc>
                  <a:txBody>
                    <a:bodyPr/>
                    <a:lstStyle/>
                    <a:p>
                      <a:r>
                        <a:rPr lang="en-GB" sz="1200" dirty="0"/>
                        <a:t>Monthly</a:t>
                      </a:r>
                    </a:p>
                  </a:txBody>
                  <a:tcPr/>
                </a:tc>
                <a:tc>
                  <a:txBody>
                    <a:bodyPr/>
                    <a:lstStyle/>
                    <a:p>
                      <a:r>
                        <a:rPr lang="en-GB" sz="1200" dirty="0"/>
                        <a:t>3 – 6</a:t>
                      </a:r>
                    </a:p>
                  </a:txBody>
                  <a:tcPr/>
                </a:tc>
                <a:tc>
                  <a:txBody>
                    <a:bodyPr/>
                    <a:lstStyle/>
                    <a:p>
                      <a:r>
                        <a:rPr lang="en-GB" sz="1200" dirty="0"/>
                        <a:t>1.5</a:t>
                      </a:r>
                    </a:p>
                  </a:txBody>
                  <a:tcPr/>
                </a:tc>
                <a:tc>
                  <a:txBody>
                    <a:bodyPr/>
                    <a:lstStyle/>
                    <a:p>
                      <a:r>
                        <a:rPr lang="en-GB" sz="1200" dirty="0"/>
                        <a:t>Volunteer</a:t>
                      </a:r>
                    </a:p>
                  </a:txBody>
                  <a:tcPr/>
                </a:tc>
                <a:extLst>
                  <a:ext uri="{0D108BD9-81ED-4DB2-BD59-A6C34878D82A}">
                    <a16:rowId xmlns:a16="http://schemas.microsoft.com/office/drawing/2014/main" val="4006895167"/>
                  </a:ext>
                </a:extLst>
              </a:tr>
              <a:tr h="370840">
                <a:tc>
                  <a:txBody>
                    <a:bodyPr/>
                    <a:lstStyle/>
                    <a:p>
                      <a:r>
                        <a:rPr lang="en-GB" sz="1200" dirty="0"/>
                        <a:t>Carers of Autistic People</a:t>
                      </a:r>
                    </a:p>
                  </a:txBody>
                  <a:tcPr/>
                </a:tc>
                <a:tc>
                  <a:txBody>
                    <a:bodyPr/>
                    <a:lstStyle/>
                    <a:p>
                      <a:r>
                        <a:rPr lang="en-GB" sz="1200" dirty="0"/>
                        <a:t>In-person</a:t>
                      </a:r>
                      <a:endParaRPr lang="en-GB" sz="1200" dirty="0" err="1"/>
                    </a:p>
                    <a:p>
                      <a:pPr lvl="0">
                        <a:buNone/>
                      </a:pPr>
                      <a:r>
                        <a:rPr lang="en-GB" sz="1200" b="0" i="0" u="none" strike="noStrike" noProof="0" dirty="0">
                          <a:solidFill>
                            <a:schemeClr val="bg1"/>
                          </a:solidFill>
                          <a:latin typeface="Century Gothic"/>
                          <a:hlinkClick r:id="rId5">
                            <a:extLst>
                              <a:ext uri="{A12FA001-AC4F-418D-AE19-62706E023703}">
                                <ahyp:hlinkClr xmlns:ahyp="http://schemas.microsoft.com/office/drawing/2018/hyperlinkcolor" val="tx"/>
                              </a:ext>
                            </a:extLst>
                          </a:hlinkClick>
                        </a:rPr>
                        <a:t>carersautisticadultsnewham@gmail.com</a:t>
                      </a:r>
                      <a:r>
                        <a:rPr lang="en-GB" sz="1200" b="0" i="0" u="none" strike="noStrike" noProof="0" dirty="0">
                          <a:solidFill>
                            <a:schemeClr val="bg1"/>
                          </a:solidFill>
                          <a:latin typeface="Century Gothic"/>
                        </a:rPr>
                        <a:t> </a:t>
                      </a:r>
                      <a:endParaRPr lang="en-GB" dirty="0">
                        <a:solidFill>
                          <a:schemeClr val="bg1"/>
                        </a:solidFill>
                      </a:endParaRPr>
                    </a:p>
                  </a:txBody>
                  <a:tcPr/>
                </a:tc>
                <a:tc>
                  <a:txBody>
                    <a:bodyPr/>
                    <a:lstStyle/>
                    <a:p>
                      <a:r>
                        <a:rPr lang="en-GB" sz="1200" dirty="0"/>
                        <a:t>Monthly</a:t>
                      </a:r>
                    </a:p>
                  </a:txBody>
                  <a:tcPr/>
                </a:tc>
                <a:tc>
                  <a:txBody>
                    <a:bodyPr/>
                    <a:lstStyle/>
                    <a:p>
                      <a:r>
                        <a:rPr lang="en-GB" sz="1200" dirty="0"/>
                        <a:t>3 – 6</a:t>
                      </a:r>
                    </a:p>
                  </a:txBody>
                  <a:tcPr/>
                </a:tc>
                <a:tc>
                  <a:txBody>
                    <a:bodyPr/>
                    <a:lstStyle/>
                    <a:p>
                      <a:r>
                        <a:rPr lang="en-GB" sz="1200" dirty="0"/>
                        <a:t>1</a:t>
                      </a:r>
                    </a:p>
                  </a:txBody>
                  <a:tcPr/>
                </a:tc>
                <a:tc>
                  <a:txBody>
                    <a:bodyPr/>
                    <a:lstStyle/>
                    <a:p>
                      <a:r>
                        <a:rPr lang="en-GB" sz="1200" dirty="0"/>
                        <a:t>Volunteer</a:t>
                      </a:r>
                    </a:p>
                  </a:txBody>
                  <a:tcPr/>
                </a:tc>
                <a:extLst>
                  <a:ext uri="{0D108BD9-81ED-4DB2-BD59-A6C34878D82A}">
                    <a16:rowId xmlns:a16="http://schemas.microsoft.com/office/drawing/2014/main" val="863001331"/>
                  </a:ext>
                </a:extLst>
              </a:tr>
            </a:tbl>
          </a:graphicData>
        </a:graphic>
      </p:graphicFrame>
    </p:spTree>
    <p:extLst>
      <p:ext uri="{BB962C8B-B14F-4D97-AF65-F5344CB8AC3E}">
        <p14:creationId xmlns:p14="http://schemas.microsoft.com/office/powerpoint/2010/main" val="1046602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A868F-DF16-9508-D0F2-793166E2D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2844F-E86A-CF9B-99EE-C71880F2EEDF}"/>
              </a:ext>
            </a:extLst>
          </p:cNvPr>
          <p:cNvSpPr>
            <a:spLocks noGrp="1"/>
          </p:cNvSpPr>
          <p:nvPr>
            <p:ph type="ctrTitle"/>
          </p:nvPr>
        </p:nvSpPr>
        <p:spPr>
          <a:xfrm>
            <a:off x="434259" y="278303"/>
            <a:ext cx="11247378" cy="768648"/>
          </a:xfrm>
        </p:spPr>
        <p:txBody>
          <a:bodyPr>
            <a:normAutofit/>
          </a:bodyPr>
          <a:lstStyle/>
          <a:p>
            <a:r>
              <a:rPr lang="en-US" dirty="0">
                <a:solidFill>
                  <a:schemeClr val="bg1"/>
                </a:solidFill>
                <a:latin typeface="Arial"/>
                <a:cs typeface="Arial"/>
              </a:rPr>
              <a:t>P3:Employment Video</a:t>
            </a:r>
            <a:endParaRPr lang="en-US" dirty="0">
              <a:solidFill>
                <a:schemeClr val="bg1"/>
              </a:solidFill>
            </a:endParaRPr>
          </a:p>
        </p:txBody>
      </p:sp>
      <p:sp>
        <p:nvSpPr>
          <p:cNvPr id="4" name="Content Placeholder 4">
            <a:extLst>
              <a:ext uri="{FF2B5EF4-FFF2-40B4-BE49-F238E27FC236}">
                <a16:creationId xmlns:a16="http://schemas.microsoft.com/office/drawing/2014/main" id="{ABB90DC7-F70E-4521-E123-7D51AFC9EE1A}"/>
              </a:ext>
            </a:extLst>
          </p:cNvPr>
          <p:cNvSpPr txBox="1">
            <a:spLocks/>
          </p:cNvSpPr>
          <p:nvPr/>
        </p:nvSpPr>
        <p:spPr>
          <a:xfrm>
            <a:off x="429709" y="1219200"/>
            <a:ext cx="11315251" cy="695739"/>
          </a:xfrm>
          <a:prstGeom prst="rect">
            <a:avLst/>
          </a:prstGeom>
          <a:ln w="28575">
            <a:solidFill>
              <a:schemeClr val="bg1"/>
            </a:solidFill>
          </a:ln>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GB" sz="1200" dirty="0">
                <a:solidFill>
                  <a:schemeClr val="bg1"/>
                </a:solidFill>
                <a:ea typeface="+mn-lt"/>
                <a:cs typeface="+mn-lt"/>
              </a:rPr>
              <a:t>An autism employment video was co-produced and premiered at the Autism Action Plan soft launch. Since then, it has been viewed over 5,000 times across multiple platforms, helping to raise awareness and champion inclusive employment practices. To watch the video, visit: </a:t>
            </a:r>
            <a:r>
              <a:rPr lang="en-GB" sz="1200" b="1" dirty="0">
                <a:solidFill>
                  <a:schemeClr val="bg1"/>
                </a:solidFill>
                <a:ea typeface="+mn-lt"/>
                <a:cs typeface="+mn-lt"/>
                <a:hlinkClick r:id="rId2">
                  <a:extLst>
                    <a:ext uri="{A12FA001-AC4F-418D-AE19-62706E023703}">
                      <ahyp:hlinkClr xmlns:ahyp="http://schemas.microsoft.com/office/drawing/2018/hyperlinkcolor" val="tx"/>
                    </a:ext>
                  </a:extLst>
                </a:hlinkClick>
              </a:rPr>
              <a:t>https://youtu.be/19vkO10H0YY</a:t>
            </a:r>
            <a:r>
              <a:rPr lang="en-GB" sz="1200" b="1" dirty="0">
                <a:solidFill>
                  <a:schemeClr val="bg1"/>
                </a:solidFill>
                <a:ea typeface="+mn-lt"/>
                <a:cs typeface="+mn-lt"/>
              </a:rPr>
              <a:t> </a:t>
            </a:r>
          </a:p>
          <a:p>
            <a:pPr marL="0" indent="0">
              <a:lnSpc>
                <a:spcPct val="120000"/>
              </a:lnSpc>
              <a:spcBef>
                <a:spcPts val="0"/>
              </a:spcBef>
              <a:buNone/>
            </a:pPr>
            <a:endParaRPr lang="en-GB" sz="1800" dirty="0">
              <a:solidFill>
                <a:schemeClr val="bg1"/>
              </a:solidFill>
            </a:endParaRPr>
          </a:p>
          <a:p>
            <a:pPr marL="0" indent="0">
              <a:lnSpc>
                <a:spcPct val="120000"/>
              </a:lnSpc>
              <a:spcBef>
                <a:spcPts val="0"/>
              </a:spcBef>
              <a:buNone/>
            </a:pPr>
            <a:endParaRPr lang="en-GB" sz="1800" dirty="0">
              <a:solidFill>
                <a:schemeClr val="bg1"/>
              </a:solidFill>
            </a:endParaRPr>
          </a:p>
          <a:p>
            <a:pPr>
              <a:buNone/>
            </a:pPr>
            <a:endParaRPr lang="en-GB" sz="1800" dirty="0">
              <a:solidFill>
                <a:schemeClr val="bg1"/>
              </a:solidFill>
            </a:endParaRPr>
          </a:p>
          <a:p>
            <a:pPr marL="0" indent="0">
              <a:lnSpc>
                <a:spcPct val="120000"/>
              </a:lnSpc>
              <a:spcBef>
                <a:spcPts val="0"/>
              </a:spcBef>
              <a:buNone/>
            </a:pPr>
            <a:endParaRPr lang="en-GB" sz="1800" dirty="0">
              <a:solidFill>
                <a:schemeClr val="bg1"/>
              </a:solidFill>
            </a:endParaRPr>
          </a:p>
          <a:p>
            <a:endParaRPr lang="en-GB" dirty="0"/>
          </a:p>
        </p:txBody>
      </p:sp>
    </p:spTree>
    <p:extLst>
      <p:ext uri="{BB962C8B-B14F-4D97-AF65-F5344CB8AC3E}">
        <p14:creationId xmlns:p14="http://schemas.microsoft.com/office/powerpoint/2010/main" val="788166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dirty="0">
                <a:solidFill>
                  <a:schemeClr val="bg1"/>
                </a:solidFill>
              </a:rPr>
              <a:t>P4: Data Recording</a:t>
            </a:r>
          </a:p>
        </p:txBody>
      </p:sp>
      <p:sp>
        <p:nvSpPr>
          <p:cNvPr id="4" name="Content Placeholder 4"/>
          <p:cNvSpPr txBox="1">
            <a:spLocks/>
          </p:cNvSpPr>
          <p:nvPr/>
        </p:nvSpPr>
        <p:spPr>
          <a:xfrm>
            <a:off x="429709" y="1219201"/>
            <a:ext cx="11274062" cy="3067878"/>
          </a:xfrm>
          <a:prstGeom prst="rect">
            <a:avLst/>
          </a:prstGeom>
          <a:ln w="28575">
            <a:solidFill>
              <a:schemeClr val="bg1"/>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u="sng" dirty="0">
                <a:solidFill>
                  <a:schemeClr val="bg1"/>
                </a:solidFill>
                <a:cs typeface="Segoe UI"/>
              </a:rPr>
              <a:t>Primary Care</a:t>
            </a:r>
          </a:p>
          <a:p>
            <a:pPr marL="0" indent="0">
              <a:lnSpc>
                <a:spcPct val="100000"/>
              </a:lnSpc>
              <a:spcBef>
                <a:spcPts val="0"/>
              </a:spcBef>
              <a:buNone/>
            </a:pPr>
            <a:endParaRPr lang="en-GB" sz="1200" dirty="0">
              <a:solidFill>
                <a:schemeClr val="bg1"/>
              </a:solidFill>
              <a:cs typeface="Segoe UI" panose="020B0502040204020203" pitchFamily="34" charset="0"/>
            </a:endParaRPr>
          </a:p>
          <a:p>
            <a:pPr marL="0" indent="0">
              <a:lnSpc>
                <a:spcPct val="100000"/>
              </a:lnSpc>
              <a:spcBef>
                <a:spcPts val="0"/>
              </a:spcBef>
              <a:buNone/>
            </a:pPr>
            <a:r>
              <a:rPr lang="en-GB" sz="1200" dirty="0">
                <a:solidFill>
                  <a:schemeClr val="bg1"/>
                </a:solidFill>
              </a:rPr>
              <a:t>The Autism Diagnostic Service now advises Primary Care of the code to use on their Primary Care database, ELMS when a resident is diagnosed autistic. This goes someway to better capture prevalence in the borough; and should also better support clinicians to ask if any reasonable adjustments are required regarding attending appointments / providing treatment. </a:t>
            </a:r>
          </a:p>
          <a:p>
            <a:pPr marL="0" indent="0">
              <a:lnSpc>
                <a:spcPct val="100000"/>
              </a:lnSpc>
              <a:spcBef>
                <a:spcPts val="0"/>
              </a:spcBef>
              <a:buNone/>
            </a:pPr>
            <a:endParaRPr lang="en-GB" sz="1200" dirty="0">
              <a:solidFill>
                <a:schemeClr val="bg1"/>
              </a:solidFill>
            </a:endParaRPr>
          </a:p>
          <a:p>
            <a:pPr marL="0" indent="0">
              <a:lnSpc>
                <a:spcPct val="100000"/>
              </a:lnSpc>
              <a:spcBef>
                <a:spcPts val="0"/>
              </a:spcBef>
              <a:buNone/>
            </a:pPr>
            <a:r>
              <a:rPr lang="en-GB" sz="1200" dirty="0">
                <a:solidFill>
                  <a:schemeClr val="bg1"/>
                </a:solidFill>
              </a:rPr>
              <a:t>In addition, East London Foundation Trust has added a “significant” alert on their database, RIO, so when a clinician opens the page, they can see it in demographics. This is to act as an aide memoire to ask if any reasonable adjustments are required regarding attending appointments / providing treatment. </a:t>
            </a:r>
          </a:p>
          <a:p>
            <a:pPr marL="0" indent="0">
              <a:lnSpc>
                <a:spcPct val="100000"/>
              </a:lnSpc>
              <a:spcBef>
                <a:spcPts val="0"/>
              </a:spcBef>
              <a:buNone/>
            </a:pPr>
            <a:endParaRPr lang="en-GB" sz="1200" dirty="0">
              <a:solidFill>
                <a:schemeClr val="bg1"/>
              </a:solidFill>
              <a:cs typeface="Segoe UI" panose="020B0502040204020203" pitchFamily="34" charset="0"/>
            </a:endParaRPr>
          </a:p>
          <a:p>
            <a:pPr marL="0" indent="0">
              <a:lnSpc>
                <a:spcPct val="100000"/>
              </a:lnSpc>
              <a:spcBef>
                <a:spcPts val="0"/>
              </a:spcBef>
              <a:buNone/>
            </a:pPr>
            <a:endParaRPr lang="en-GB" sz="1200" dirty="0">
              <a:solidFill>
                <a:schemeClr val="bg1"/>
              </a:solidFill>
              <a:cs typeface="Segoe UI" panose="020B0502040204020203" pitchFamily="34" charset="0"/>
            </a:endParaRPr>
          </a:p>
          <a:p>
            <a:pPr marL="0" indent="0">
              <a:lnSpc>
                <a:spcPct val="100000"/>
              </a:lnSpc>
              <a:spcBef>
                <a:spcPts val="0"/>
              </a:spcBef>
              <a:buNone/>
            </a:pPr>
            <a:r>
              <a:rPr lang="en-GB" sz="1200" u="sng" dirty="0">
                <a:solidFill>
                  <a:schemeClr val="bg1"/>
                </a:solidFill>
                <a:cs typeface="Segoe UI"/>
              </a:rPr>
              <a:t>Homelessness</a:t>
            </a:r>
          </a:p>
          <a:p>
            <a:pPr marL="0" indent="0">
              <a:lnSpc>
                <a:spcPct val="100000"/>
              </a:lnSpc>
              <a:spcBef>
                <a:spcPts val="0"/>
              </a:spcBef>
              <a:buNone/>
            </a:pPr>
            <a:endParaRPr lang="en-GB" sz="1200" u="sng" dirty="0">
              <a:solidFill>
                <a:schemeClr val="bg1"/>
              </a:solidFill>
              <a:cs typeface="Segoe UI" panose="020B0502040204020203" pitchFamily="34" charset="0"/>
            </a:endParaRPr>
          </a:p>
          <a:p>
            <a:pPr marL="0" lvl="0" indent="0">
              <a:lnSpc>
                <a:spcPct val="100000"/>
              </a:lnSpc>
              <a:spcBef>
                <a:spcPts val="0"/>
              </a:spcBef>
              <a:buNone/>
            </a:pPr>
            <a:r>
              <a:rPr lang="en-GB" sz="1200" dirty="0">
                <a:solidFill>
                  <a:schemeClr val="bg1"/>
                </a:solidFill>
              </a:rPr>
              <a:t>In partnership with the homelessness services, a Homelessness / Autism Pathway has been developed and a streamlined referral process (easy read) agreed. This includes a fast-track ‘referral to assessment process’ for individuals with complex needs and long histories of rough sleeping from frontline homelessness services (i.e. London Navigator Team), into Newham’s Autism Diagnostic Service. </a:t>
            </a:r>
          </a:p>
          <a:p>
            <a:pPr marL="0" indent="0">
              <a:lnSpc>
                <a:spcPct val="100000"/>
              </a:lnSpc>
              <a:spcBef>
                <a:spcPts val="0"/>
              </a:spcBef>
              <a:buNone/>
            </a:pPr>
            <a:endParaRPr lang="en-GB" sz="1600" dirty="0">
              <a:solidFill>
                <a:srgbClr val="00B050"/>
              </a:solidFill>
              <a:cs typeface="Segoe UI" panose="020B0502040204020203" pitchFamily="34" charset="0"/>
            </a:endParaRPr>
          </a:p>
          <a:p>
            <a:pPr marL="0" indent="0">
              <a:lnSpc>
                <a:spcPct val="100000"/>
              </a:lnSpc>
              <a:spcBef>
                <a:spcPts val="0"/>
              </a:spcBef>
              <a:buNone/>
            </a:pPr>
            <a:r>
              <a:rPr lang="en-GB" sz="1600" dirty="0">
                <a:solidFill>
                  <a:srgbClr val="00B050"/>
                </a:solidFill>
                <a:ea typeface="+mn-lt"/>
                <a:cs typeface="+mn-lt"/>
              </a:rPr>
              <a:t> </a:t>
            </a:r>
            <a:endParaRPr lang="en-GB" sz="12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solidFill>
                <a:srgbClr val="000000"/>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Tree>
    <p:extLst>
      <p:ext uri="{BB962C8B-B14F-4D97-AF65-F5344CB8AC3E}">
        <p14:creationId xmlns:p14="http://schemas.microsoft.com/office/powerpoint/2010/main" val="1891291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dirty="0">
                <a:solidFill>
                  <a:schemeClr val="bg1"/>
                </a:solidFill>
              </a:rPr>
              <a:t>P4: Self-Referral </a:t>
            </a:r>
          </a:p>
        </p:txBody>
      </p:sp>
      <p:sp>
        <p:nvSpPr>
          <p:cNvPr id="4" name="Content Placeholder 4"/>
          <p:cNvSpPr txBox="1">
            <a:spLocks/>
          </p:cNvSpPr>
          <p:nvPr/>
        </p:nvSpPr>
        <p:spPr>
          <a:xfrm>
            <a:off x="429709" y="1219201"/>
            <a:ext cx="11250203" cy="907774"/>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dirty="0">
                <a:solidFill>
                  <a:schemeClr val="bg1"/>
                </a:solidFill>
                <a:cs typeface="Segoe UI"/>
              </a:rPr>
              <a:t>Following feedback from the ARAG, the Autism Diagnostic Service opened referrals from residents and their families (self-referrals). </a:t>
            </a:r>
            <a:endParaRPr lang="en-US" sz="1200" dirty="0">
              <a:solidFill>
                <a:schemeClr val="bg1"/>
              </a:solidFill>
            </a:endParaRPr>
          </a:p>
          <a:p>
            <a:pPr marL="0" indent="0">
              <a:lnSpc>
                <a:spcPct val="100000"/>
              </a:lnSpc>
              <a:spcBef>
                <a:spcPts val="0"/>
              </a:spcBef>
              <a:buNone/>
            </a:pPr>
            <a:endParaRPr lang="en-GB" sz="1200" dirty="0">
              <a:solidFill>
                <a:schemeClr val="bg1"/>
              </a:solidFill>
              <a:cs typeface="Segoe UI" panose="020B0502040204020203" pitchFamily="34" charset="0"/>
            </a:endParaRPr>
          </a:p>
          <a:p>
            <a:pPr marL="0" indent="0">
              <a:lnSpc>
                <a:spcPct val="100000"/>
              </a:lnSpc>
              <a:spcBef>
                <a:spcPts val="0"/>
              </a:spcBef>
              <a:buNone/>
            </a:pPr>
            <a:r>
              <a:rPr lang="en-GB" sz="1200" dirty="0">
                <a:solidFill>
                  <a:schemeClr val="bg1"/>
                </a:solidFill>
                <a:cs typeface="Segoe UI"/>
              </a:rPr>
              <a:t>In 2024/25, 13% of referrals were via self-referral, with the Service advising that the quality of information provided in the self-referrals is much better than that coming from other routes, and requests for additional information is often quicker. </a:t>
            </a:r>
          </a:p>
          <a:p>
            <a:pPr marL="0" indent="0">
              <a:lnSpc>
                <a:spcPct val="100000"/>
              </a:lnSpc>
              <a:spcBef>
                <a:spcPts val="0"/>
              </a:spcBef>
              <a:buNone/>
            </a:pPr>
            <a:endParaRPr lang="en-GB" sz="1200" dirty="0">
              <a:solidFill>
                <a:schemeClr val="bg1"/>
              </a:solidFill>
              <a:cs typeface="Segoe UI" panose="020B0502040204020203" pitchFamily="34" charset="0"/>
            </a:endParaRPr>
          </a:p>
          <a:p>
            <a:pPr marL="0" indent="0">
              <a:lnSpc>
                <a:spcPct val="100000"/>
              </a:lnSpc>
              <a:spcBef>
                <a:spcPts val="0"/>
              </a:spcBef>
              <a:buNone/>
            </a:pPr>
            <a:endParaRPr lang="en-GB" sz="1200" dirty="0">
              <a:solidFill>
                <a:srgbClr val="FF0000"/>
              </a:solidFill>
              <a:cs typeface="Segoe UI"/>
            </a:endParaRPr>
          </a:p>
        </p:txBody>
      </p:sp>
      <p:pic>
        <p:nvPicPr>
          <p:cNvPr id="6" name="Picture 5" descr="A person with glasses and a nose ring&#10;&#10;AI-generated content may be incorrect.">
            <a:extLst>
              <a:ext uri="{FF2B5EF4-FFF2-40B4-BE49-F238E27FC236}">
                <a16:creationId xmlns:a16="http://schemas.microsoft.com/office/drawing/2014/main" id="{5A17E46B-D8B7-0AB3-8EC0-2FDAC37F2E5B}"/>
              </a:ext>
            </a:extLst>
          </p:cNvPr>
          <p:cNvPicPr>
            <a:picLocks noChangeAspect="1"/>
          </p:cNvPicPr>
          <p:nvPr/>
        </p:nvPicPr>
        <p:blipFill>
          <a:blip r:embed="rId2"/>
          <a:stretch>
            <a:fillRect/>
          </a:stretch>
        </p:blipFill>
        <p:spPr>
          <a:xfrm>
            <a:off x="9937537" y="3973131"/>
            <a:ext cx="1742375" cy="2232755"/>
          </a:xfrm>
          <a:prstGeom prst="rect">
            <a:avLst/>
          </a:prstGeom>
        </p:spPr>
      </p:pic>
      <p:sp>
        <p:nvSpPr>
          <p:cNvPr id="9" name="Content Placeholder 2">
            <a:extLst>
              <a:ext uri="{FF2B5EF4-FFF2-40B4-BE49-F238E27FC236}">
                <a16:creationId xmlns:a16="http://schemas.microsoft.com/office/drawing/2014/main" id="{C1CBBD59-AB4E-9B57-3F02-B6233D0651FB}"/>
              </a:ext>
            </a:extLst>
          </p:cNvPr>
          <p:cNvSpPr txBox="1">
            <a:spLocks/>
          </p:cNvSpPr>
          <p:nvPr/>
        </p:nvSpPr>
        <p:spPr>
          <a:xfrm>
            <a:off x="422560" y="3973131"/>
            <a:ext cx="9514977" cy="2226451"/>
          </a:xfrm>
          <a:prstGeom prst="rect">
            <a:avLst/>
          </a:prstGeom>
          <a:solidFill>
            <a:schemeClr val="tx1">
              <a:lumMod val="85000"/>
            </a:schemeClr>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GB" sz="1200" dirty="0">
                <a:solidFill>
                  <a:schemeClr val="bg1"/>
                </a:solidFill>
                <a:cs typeface="Segoe UI"/>
              </a:rPr>
              <a:t>Jay Gee </a:t>
            </a:r>
            <a:r>
              <a:rPr lang="en-GB" sz="1200" dirty="0">
                <a:solidFill>
                  <a:schemeClr val="bg1"/>
                </a:solidFill>
                <a:cs typeface="Segoe UI" panose="020B0502040204020203" pitchFamily="34" charset="0"/>
              </a:rPr>
              <a:t>is one of the resident working group leads, and put the idea forward. Jay shares… </a:t>
            </a:r>
          </a:p>
          <a:p>
            <a:pPr marL="0" indent="0" algn="just">
              <a:lnSpc>
                <a:spcPct val="100000"/>
              </a:lnSpc>
              <a:spcBef>
                <a:spcPts val="0"/>
              </a:spcBef>
              <a:buNone/>
            </a:pPr>
            <a:endParaRPr lang="en-GB" sz="1200" dirty="0">
              <a:solidFill>
                <a:schemeClr val="bg1"/>
              </a:solidFill>
              <a:cs typeface="Segoe UI"/>
            </a:endParaRPr>
          </a:p>
          <a:p>
            <a:pPr marL="0" indent="0">
              <a:lnSpc>
                <a:spcPct val="150000"/>
              </a:lnSpc>
              <a:spcBef>
                <a:spcPts val="0"/>
              </a:spcBef>
              <a:buNone/>
            </a:pPr>
            <a:r>
              <a:rPr lang="en-GB" sz="1200" dirty="0">
                <a:solidFill>
                  <a:schemeClr val="bg1"/>
                </a:solidFill>
                <a:latin typeface="Arial" panose="020B0604020202020204" pitchFamily="34" charset="0"/>
                <a:cs typeface="Arial" panose="020B0604020202020204" pitchFamily="34" charset="0"/>
              </a:rPr>
              <a:t>“</a:t>
            </a:r>
            <a:r>
              <a:rPr lang="en-GB" sz="1200" dirty="0">
                <a:solidFill>
                  <a:schemeClr val="bg1"/>
                </a:solidFill>
                <a:latin typeface="Arial" panose="020B0604020202020204" pitchFamily="34" charset="0"/>
                <a:ea typeface="Calibri"/>
                <a:cs typeface="Arial" panose="020B0604020202020204" pitchFamily="34" charset="0"/>
              </a:rPr>
              <a:t>I made it clear to the ARAG and Autism Diagnostic Service how vital self-referrals are. I was surprised to be listened to and believed -but the change will literally save lives. My life has been shaped by being refused NHS referrals, leaving me severely disabled with complex PTSD. Many believe referrals can’t be refused, but they can, and often are. As an undiagnosed autistic person with untreated multiple sclerosis, I was denied assessments and only got diagnosed after going private. This is why self-referrals are essential - referrals from strangers after 10 minutes can’t compare. I credit the ARAG and Newham’s Diagnostic Service for recognising autistic people as experts in their own lives. Self-referral is a major step towards a solid foundation for the meaningful progress still to come."</a:t>
            </a:r>
            <a:endParaRPr lang="en-GB" sz="1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241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P4: London Ambulance Service</a:t>
            </a:r>
          </a:p>
        </p:txBody>
      </p:sp>
      <p:sp>
        <p:nvSpPr>
          <p:cNvPr id="4" name="Content Placeholder 4"/>
          <p:cNvSpPr txBox="1">
            <a:spLocks/>
          </p:cNvSpPr>
          <p:nvPr/>
        </p:nvSpPr>
        <p:spPr>
          <a:xfrm>
            <a:off x="429709" y="1219201"/>
            <a:ext cx="11253468" cy="715616"/>
          </a:xfrm>
          <a:prstGeom prst="rect">
            <a:avLst/>
          </a:prstGeom>
          <a:ln w="28575">
            <a:solidFill>
              <a:schemeClr val="bg1"/>
            </a:solid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GB" sz="1200" dirty="0">
                <a:solidFill>
                  <a:schemeClr val="bg1"/>
                </a:solidFill>
                <a:cs typeface="Segoe UI"/>
              </a:rPr>
              <a:t>The London Ambulance Service have coproduced three new resources to support autistic people when using the service. These resources are designed to help autistic people to know what to expect when an ambulance arrives, including assessments that may need to be competed, the inside of an ambulance and demystifying common concerns. To access these resources, visit: </a:t>
            </a:r>
            <a:r>
              <a:rPr lang="en-GB" sz="1200" b="1" u="sng" dirty="0">
                <a:cs typeface="Segoe UI"/>
                <a:hlinkClick r:id="rId2"/>
              </a:rPr>
              <a:t>London Ambulance – Calling Us</a:t>
            </a:r>
            <a:r>
              <a:rPr lang="en-GB" sz="1200" b="1" u="sng" dirty="0">
                <a:cs typeface="Segoe UI"/>
              </a:rPr>
              <a:t>.</a:t>
            </a:r>
            <a:r>
              <a:rPr lang="en-GB" sz="1200" b="1" dirty="0">
                <a:cs typeface="Segoe UI"/>
              </a:rPr>
              <a:t> </a:t>
            </a:r>
            <a:endParaRPr lang="en-US" sz="1200" dirty="0"/>
          </a:p>
          <a:p>
            <a:pPr marL="0" indent="0">
              <a:buNone/>
            </a:pPr>
            <a:endParaRPr lang="en-GB" sz="1200" b="1" dirty="0">
              <a:solidFill>
                <a:srgbClr val="00B050"/>
              </a:solidFill>
              <a:cs typeface="Segoe UI" panose="020B0502040204020203" pitchFamily="34" charset="0"/>
            </a:endParaRPr>
          </a:p>
          <a:p>
            <a:pPr marL="0" indent="0">
              <a:buNone/>
            </a:pPr>
            <a:endParaRPr lang="en-GB" sz="1200" b="1" dirty="0">
              <a:solidFill>
                <a:srgbClr val="00B050"/>
              </a:solidFill>
              <a:cs typeface="Segoe UI" panose="020B0502040204020203" pitchFamily="34" charset="0"/>
            </a:endParaRPr>
          </a:p>
        </p:txBody>
      </p:sp>
    </p:spTree>
    <p:extLst>
      <p:ext uri="{BB962C8B-B14F-4D97-AF65-F5344CB8AC3E}">
        <p14:creationId xmlns:p14="http://schemas.microsoft.com/office/powerpoint/2010/main" val="1714787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P4:London Fire Brigade</a:t>
            </a:r>
          </a:p>
        </p:txBody>
      </p:sp>
      <p:sp>
        <p:nvSpPr>
          <p:cNvPr id="7" name="Rectangle 6"/>
          <p:cNvSpPr/>
          <p:nvPr/>
        </p:nvSpPr>
        <p:spPr>
          <a:xfrm>
            <a:off x="434259" y="1113212"/>
            <a:ext cx="11399932" cy="2492990"/>
          </a:xfrm>
          <a:prstGeom prst="rect">
            <a:avLst/>
          </a:prstGeom>
          <a:ln w="19050">
            <a:solidFill>
              <a:schemeClr val="bg1"/>
            </a:solidFill>
          </a:ln>
        </p:spPr>
        <p:txBody>
          <a:bodyPr wrap="square">
            <a:spAutoFit/>
          </a:bodyPr>
          <a:lstStyle/>
          <a:p>
            <a:r>
              <a:rPr lang="en-GB" sz="1200" dirty="0">
                <a:solidFill>
                  <a:schemeClr val="bg1"/>
                </a:solidFill>
              </a:rPr>
              <a:t>On the 13th of July 2024, the London Fire Brigade (LFB) attended a house fire in Newham where three autistic children tragically lost their lives. From this date the Station Commander and Station Officer began to identify a trend between the incidents the LFB attend and those that involve autistic people, as well as those with complex needs. From this an Autism and Complex Needs Initiative was piloted in Newham. </a:t>
            </a:r>
          </a:p>
          <a:p>
            <a:r>
              <a:rPr lang="en-GB" sz="1200" dirty="0">
                <a:solidFill>
                  <a:schemeClr val="bg1"/>
                </a:solidFill>
              </a:rPr>
              <a:t> </a:t>
            </a:r>
          </a:p>
          <a:p>
            <a:r>
              <a:rPr lang="en-GB" sz="1200" dirty="0">
                <a:solidFill>
                  <a:schemeClr val="bg1"/>
                </a:solidFill>
              </a:rPr>
              <a:t>Following the creation of the Initiative, the LFB has worked with </a:t>
            </a:r>
            <a:r>
              <a:rPr lang="en-GB" sz="1200" dirty="0" err="1">
                <a:solidFill>
                  <a:schemeClr val="bg1"/>
                </a:solidFill>
              </a:rPr>
              <a:t>Altmore</a:t>
            </a:r>
            <a:r>
              <a:rPr lang="en-GB" sz="1200" dirty="0">
                <a:solidFill>
                  <a:schemeClr val="bg1"/>
                </a:solidFill>
              </a:rPr>
              <a:t> and </a:t>
            </a:r>
            <a:r>
              <a:rPr lang="en-GB" sz="1200" dirty="0" err="1">
                <a:solidFill>
                  <a:schemeClr val="bg1"/>
                </a:solidFill>
              </a:rPr>
              <a:t>Sheringham</a:t>
            </a:r>
            <a:r>
              <a:rPr lang="en-GB" sz="1200" dirty="0">
                <a:solidFill>
                  <a:schemeClr val="bg1"/>
                </a:solidFill>
              </a:rPr>
              <a:t> Children's Centres, the Shipman Youth Centre, </a:t>
            </a:r>
            <a:r>
              <a:rPr lang="en-GB" sz="1200" dirty="0" err="1">
                <a:solidFill>
                  <a:schemeClr val="bg1"/>
                </a:solidFill>
              </a:rPr>
              <a:t>Ranelagh</a:t>
            </a:r>
            <a:r>
              <a:rPr lang="en-GB" sz="1200" dirty="0">
                <a:solidFill>
                  <a:schemeClr val="bg1"/>
                </a:solidFill>
              </a:rPr>
              <a:t>, Tollgate and Upton Cross primary schools, JFK and Hopeful Futures raising awareness of the dangers of fire, heights, traffic, water, </a:t>
            </a:r>
            <a:r>
              <a:rPr lang="en-GB" sz="1200" dirty="0" err="1">
                <a:solidFill>
                  <a:schemeClr val="bg1"/>
                </a:solidFill>
              </a:rPr>
              <a:t>etc</a:t>
            </a:r>
            <a:r>
              <a:rPr lang="en-GB" sz="1200" dirty="0">
                <a:solidFill>
                  <a:schemeClr val="bg1"/>
                </a:solidFill>
              </a:rPr>
              <a:t> - delivering adapted versions of their Local Intervention Fire Education (LIFE) programme, and providing individual advice and support (e.g. alternative smoke alarms to avoid sensory overload).</a:t>
            </a:r>
          </a:p>
          <a:p>
            <a:r>
              <a:rPr lang="en-GB" sz="1200" dirty="0">
                <a:solidFill>
                  <a:schemeClr val="bg1"/>
                </a:solidFill>
              </a:rPr>
              <a:t> </a:t>
            </a:r>
          </a:p>
          <a:p>
            <a:r>
              <a:rPr lang="en-GB" sz="1200" dirty="0">
                <a:solidFill>
                  <a:schemeClr val="bg1"/>
                </a:solidFill>
              </a:rPr>
              <a:t>The LFB, alongside East Sussex Fire and Rescue, the Council, and others, has created resources catered to the needs of parents / Carers of autistic children and those with complex needs. </a:t>
            </a:r>
          </a:p>
          <a:p>
            <a:r>
              <a:rPr lang="en-GB" sz="1200" dirty="0">
                <a:solidFill>
                  <a:schemeClr val="bg1"/>
                </a:solidFill>
              </a:rPr>
              <a:t> </a:t>
            </a:r>
          </a:p>
          <a:p>
            <a:r>
              <a:rPr lang="en-GB" sz="1200" dirty="0">
                <a:solidFill>
                  <a:schemeClr val="bg1"/>
                </a:solidFill>
              </a:rPr>
              <a:t>There is a </a:t>
            </a:r>
            <a:r>
              <a:rPr lang="en-GB" sz="1200" b="1" u="sng" dirty="0">
                <a:hlinkClick r:id="rId2"/>
              </a:rPr>
              <a:t>Home Fire Safety Checker</a:t>
            </a:r>
            <a:r>
              <a:rPr lang="en-GB" sz="1200" b="1" dirty="0"/>
              <a:t> </a:t>
            </a:r>
            <a:r>
              <a:rPr lang="en-GB" sz="1200" dirty="0">
                <a:solidFill>
                  <a:schemeClr val="bg1"/>
                </a:solidFill>
              </a:rPr>
              <a:t>and guidance on how to </a:t>
            </a:r>
            <a:r>
              <a:rPr lang="en-GB" sz="1200" b="1" u="sng" dirty="0">
                <a:hlinkClick r:id="rId3"/>
              </a:rPr>
              <a:t>#</a:t>
            </a:r>
            <a:r>
              <a:rPr lang="en-GB" sz="1200" b="1" u="sng" dirty="0" err="1">
                <a:hlinkClick r:id="rId3"/>
              </a:rPr>
              <a:t>ChargeSafe</a:t>
            </a:r>
            <a:r>
              <a:rPr lang="en-GB" sz="1200" b="1" dirty="0"/>
              <a:t> </a:t>
            </a:r>
            <a:r>
              <a:rPr lang="en-GB" sz="1200" dirty="0">
                <a:solidFill>
                  <a:schemeClr val="bg1"/>
                </a:solidFill>
              </a:rPr>
              <a:t>campaign for safer use of e-bikes and e-scooters.</a:t>
            </a:r>
          </a:p>
        </p:txBody>
      </p:sp>
    </p:spTree>
    <p:extLst>
      <p:ext uri="{BB962C8B-B14F-4D97-AF65-F5344CB8AC3E}">
        <p14:creationId xmlns:p14="http://schemas.microsoft.com/office/powerpoint/2010/main" val="3695769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P4:Cancer</a:t>
            </a:r>
          </a:p>
        </p:txBody>
      </p:sp>
      <p:sp>
        <p:nvSpPr>
          <p:cNvPr id="4" name="Content Placeholder 4"/>
          <p:cNvSpPr txBox="1">
            <a:spLocks/>
          </p:cNvSpPr>
          <p:nvPr/>
        </p:nvSpPr>
        <p:spPr>
          <a:xfrm>
            <a:off x="429709" y="1219201"/>
            <a:ext cx="11274062" cy="1636642"/>
          </a:xfrm>
          <a:prstGeom prst="rect">
            <a:avLst/>
          </a:prstGeom>
          <a:ln w="28575">
            <a:solidFill>
              <a:schemeClr val="bg1"/>
            </a:solidFill>
          </a:ln>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300" dirty="0">
                <a:solidFill>
                  <a:schemeClr val="bg1"/>
                </a:solidFill>
                <a:latin typeface="+mj-lt"/>
                <a:ea typeface="+mn-lt"/>
                <a:cs typeface="+mn-lt"/>
              </a:rPr>
              <a:t>A one-hour mini health event was held following the January ARAG meeting to help address the health inequalities experienced by autistic people. </a:t>
            </a:r>
          </a:p>
          <a:p>
            <a:pPr marL="0" indent="0">
              <a:lnSpc>
                <a:spcPct val="100000"/>
              </a:lnSpc>
              <a:spcBef>
                <a:spcPts val="0"/>
              </a:spcBef>
              <a:buNone/>
            </a:pPr>
            <a:endParaRPr lang="en-GB" sz="1300" dirty="0">
              <a:solidFill>
                <a:schemeClr val="bg1"/>
              </a:solidFill>
              <a:latin typeface="+mj-lt"/>
              <a:ea typeface="+mn-lt"/>
              <a:cs typeface="+mn-lt"/>
            </a:endParaRPr>
          </a:p>
          <a:p>
            <a:pPr marL="0" indent="0">
              <a:lnSpc>
                <a:spcPct val="100000"/>
              </a:lnSpc>
              <a:spcBef>
                <a:spcPts val="0"/>
              </a:spcBef>
              <a:buNone/>
            </a:pPr>
            <a:r>
              <a:rPr lang="en-GB" sz="1300" dirty="0">
                <a:solidFill>
                  <a:schemeClr val="bg1"/>
                </a:solidFill>
                <a:latin typeface="+mj-lt"/>
                <a:ea typeface="+mn-lt"/>
                <a:cs typeface="+mn-lt"/>
              </a:rPr>
              <a:t>15 members attended and accessed essential health information. The event featured a FREE NHS Health Check station offering blood pressure, BMI, cholesterol, diabetes testing, and </a:t>
            </a:r>
            <a:r>
              <a:rPr lang="en-GB" sz="1300" dirty="0" err="1">
                <a:solidFill>
                  <a:schemeClr val="bg1"/>
                </a:solidFill>
                <a:latin typeface="+mj-lt"/>
                <a:ea typeface="+mn-lt"/>
                <a:cs typeface="+mn-lt"/>
              </a:rPr>
              <a:t>Qrisk</a:t>
            </a:r>
            <a:r>
              <a:rPr lang="en-GB" sz="1300" dirty="0">
                <a:solidFill>
                  <a:schemeClr val="bg1"/>
                </a:solidFill>
                <a:latin typeface="+mj-lt"/>
                <a:ea typeface="+mn-lt"/>
                <a:cs typeface="+mn-lt"/>
              </a:rPr>
              <a:t> assessments, alongside tailored advice and signposting. A Bowel Cancer Screening stall provided guidance on gut health, tips for maintaining a healthy biome, and free take-home kits. A Breast Cancer Screening stall offered information on breast health. The event provided a safe, supportive space for autistic individuals to engage with healthcare services.</a:t>
            </a:r>
            <a:endParaRPr lang="en-GB" sz="1300" dirty="0">
              <a:solidFill>
                <a:schemeClr val="bg1"/>
              </a:solidFill>
              <a:latin typeface="+mj-lt"/>
              <a:ea typeface="Calibri"/>
              <a:cs typeface="Segoe UI" panose="020B0502040204020203" pitchFamily="34" charset="0"/>
            </a:endParaRPr>
          </a:p>
          <a:p>
            <a:pPr marL="0" indent="0">
              <a:lnSpc>
                <a:spcPct val="100000"/>
              </a:lnSpc>
              <a:spcBef>
                <a:spcPts val="0"/>
              </a:spcBef>
              <a:buNone/>
            </a:pPr>
            <a:endParaRPr lang="en-GB" sz="1300" dirty="0">
              <a:solidFill>
                <a:schemeClr val="bg1"/>
              </a:solidFill>
              <a:latin typeface="+mj-lt"/>
              <a:ea typeface="+mn-lt"/>
              <a:cs typeface="+mn-lt"/>
            </a:endParaRPr>
          </a:p>
          <a:p>
            <a:pPr marL="0" indent="0">
              <a:lnSpc>
                <a:spcPct val="100000"/>
              </a:lnSpc>
              <a:spcBef>
                <a:spcPts val="0"/>
              </a:spcBef>
              <a:buNone/>
            </a:pPr>
            <a:r>
              <a:rPr lang="en-GB" sz="1300" dirty="0">
                <a:solidFill>
                  <a:schemeClr val="bg1"/>
                </a:solidFill>
                <a:latin typeface="+mj-lt"/>
                <a:ea typeface="+mn-lt"/>
                <a:cs typeface="+mn-lt"/>
              </a:rPr>
              <a:t>For more information on health checks, visit: </a:t>
            </a:r>
            <a:r>
              <a:rPr lang="en-GB" sz="1300" b="1" dirty="0">
                <a:solidFill>
                  <a:schemeClr val="bg1"/>
                </a:solidFill>
                <a:latin typeface="+mj-lt"/>
                <a:ea typeface="+mn-lt"/>
                <a:cs typeface="+mn-lt"/>
                <a:hlinkClick r:id="rId2">
                  <a:extLst>
                    <a:ext uri="{A12FA001-AC4F-418D-AE19-62706E023703}">
                      <ahyp:hlinkClr xmlns:ahyp="http://schemas.microsoft.com/office/drawing/2018/hyperlinkcolor" val="tx"/>
                    </a:ext>
                  </a:extLst>
                </a:hlinkClick>
              </a:rPr>
              <a:t>Health Checks and Screenings</a:t>
            </a:r>
            <a:r>
              <a:rPr lang="en-GB" sz="1300" b="1" dirty="0">
                <a:solidFill>
                  <a:schemeClr val="bg1"/>
                </a:solidFill>
                <a:latin typeface="+mj-lt"/>
                <a:ea typeface="Calibri"/>
                <a:cs typeface="Calibri"/>
              </a:rPr>
              <a:t> </a:t>
            </a:r>
          </a:p>
          <a:p>
            <a:pPr>
              <a:lnSpc>
                <a:spcPct val="120000"/>
              </a:lnSpc>
              <a:spcBef>
                <a:spcPts val="0"/>
              </a:spcBef>
            </a:pPr>
            <a:endParaRPr lang="en-GB" sz="3000" dirty="0">
              <a:solidFill>
                <a:schemeClr val="bg1"/>
              </a:solidFill>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Tree>
    <p:extLst>
      <p:ext uri="{BB962C8B-B14F-4D97-AF65-F5344CB8AC3E}">
        <p14:creationId xmlns:p14="http://schemas.microsoft.com/office/powerpoint/2010/main" val="256025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1247378" cy="768648"/>
          </a:xfrm>
        </p:spPr>
        <p:txBody>
          <a:bodyPr>
            <a:normAutofit/>
          </a:bodyPr>
          <a:lstStyle/>
          <a:p>
            <a:r>
              <a:rPr lang="en-US">
                <a:solidFill>
                  <a:schemeClr val="bg1"/>
                </a:solidFill>
              </a:rPr>
              <a:t>P4:Healthy Eating</a:t>
            </a:r>
          </a:p>
        </p:txBody>
      </p:sp>
      <p:sp>
        <p:nvSpPr>
          <p:cNvPr id="4" name="Content Placeholder 4"/>
          <p:cNvSpPr txBox="1">
            <a:spLocks/>
          </p:cNvSpPr>
          <p:nvPr/>
        </p:nvSpPr>
        <p:spPr>
          <a:xfrm>
            <a:off x="429709" y="1219200"/>
            <a:ext cx="11318343" cy="1179443"/>
          </a:xfrm>
          <a:prstGeom prst="rect">
            <a:avLst/>
          </a:prstGeom>
          <a:ln w="28575">
            <a:solidFill>
              <a:schemeClr val="bg1"/>
            </a:solidFill>
          </a:ln>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dirty="0">
                <a:solidFill>
                  <a:schemeClr val="bg1"/>
                </a:solidFill>
                <a:latin typeface="+mj-lt"/>
                <a:ea typeface="+mn-lt"/>
                <a:cs typeface="+mn-lt"/>
              </a:rPr>
              <a:t>14 autistic residents took part in a four-week cooking and health programme, where they learned to prepare vegetarian meals from scratch and gained knowledge about food groups and maintaining a healthy gut. Facilitators described the sessions as a "successful first run" with "great turnout." Participants expressed enthusiasm throughout, looking forward to each week. Many have since started cooking at home and have shown interest in starting other group activities together, reflecting the programme’s positive impact on both skills and community connection.</a:t>
            </a:r>
          </a:p>
          <a:p>
            <a:pPr marL="0" indent="0">
              <a:lnSpc>
                <a:spcPct val="100000"/>
              </a:lnSpc>
              <a:spcBef>
                <a:spcPts val="0"/>
              </a:spcBef>
              <a:buNone/>
            </a:pPr>
            <a:endParaRPr lang="en-GB" sz="1200" dirty="0">
              <a:solidFill>
                <a:schemeClr val="bg1"/>
              </a:solidFill>
              <a:latin typeface="+mj-lt"/>
              <a:ea typeface="+mn-lt"/>
              <a:cs typeface="+mn-lt"/>
            </a:endParaRPr>
          </a:p>
          <a:p>
            <a:pPr marL="0" indent="0">
              <a:lnSpc>
                <a:spcPct val="100000"/>
              </a:lnSpc>
              <a:spcBef>
                <a:spcPts val="0"/>
              </a:spcBef>
              <a:buNone/>
            </a:pPr>
            <a:r>
              <a:rPr lang="en-GB" sz="1200" dirty="0">
                <a:solidFill>
                  <a:schemeClr val="bg1"/>
                </a:solidFill>
                <a:latin typeface="+mj-lt"/>
                <a:ea typeface="+mn-lt"/>
                <a:cs typeface="+mn-lt"/>
              </a:rPr>
              <a:t>For more information on healthy eating, visit</a:t>
            </a:r>
            <a:r>
              <a:rPr lang="en-GB" sz="1200" dirty="0">
                <a:latin typeface="+mj-lt"/>
              </a:rPr>
              <a:t> </a:t>
            </a:r>
            <a:r>
              <a:rPr lang="en-GB" sz="1200" b="1" dirty="0">
                <a:latin typeface="+mj-lt"/>
                <a:hlinkClick r:id="rId2"/>
              </a:rPr>
              <a:t>Food</a:t>
            </a:r>
            <a:endParaRPr lang="en-GB" sz="1200" b="1" dirty="0">
              <a:solidFill>
                <a:schemeClr val="bg1"/>
              </a:solidFill>
              <a:latin typeface="+mj-lt"/>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20000"/>
              </a:lnSpc>
              <a:spcBef>
                <a:spcPts val="0"/>
              </a:spcBef>
            </a:pPr>
            <a:endParaRPr lang="en-GB" sz="30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Tree>
    <p:extLst>
      <p:ext uri="{BB962C8B-B14F-4D97-AF65-F5344CB8AC3E}">
        <p14:creationId xmlns:p14="http://schemas.microsoft.com/office/powerpoint/2010/main" val="182251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bg1"/>
                </a:solidFill>
              </a:rPr>
              <a:t>Working Groups</a:t>
            </a:r>
          </a:p>
        </p:txBody>
      </p:sp>
      <p:sp>
        <p:nvSpPr>
          <p:cNvPr id="3" name="Content Placeholder 2"/>
          <p:cNvSpPr txBox="1">
            <a:spLocks/>
          </p:cNvSpPr>
          <p:nvPr/>
        </p:nvSpPr>
        <p:spPr>
          <a:xfrm>
            <a:off x="384385" y="1279070"/>
            <a:ext cx="11439734" cy="229970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GB" sz="1200" dirty="0">
                <a:solidFill>
                  <a:schemeClr val="bg1"/>
                </a:solidFill>
                <a:cs typeface="Segoe UI" panose="020B0502040204020203" pitchFamily="34" charset="0"/>
              </a:rPr>
              <a:t>Six working groups have been established, mirroring the six priority areas, each led by a Council, Health or Police representative and an autistic resident. Representatives on each working group support, guide and deliver the actions; all representatives are considered equal partners. Working groups meet regularly to oversee progress - and provide guidance and support where needed; this is reported back to the Autism Strategic Delivery Board.</a:t>
            </a:r>
          </a:p>
          <a:p>
            <a:pPr marL="0" indent="0" algn="just">
              <a:lnSpc>
                <a:spcPct val="100000"/>
              </a:lnSpc>
              <a:spcBef>
                <a:spcPts val="0"/>
              </a:spcBef>
              <a:buNone/>
            </a:pPr>
            <a:br>
              <a:rPr lang="en-GB" sz="1200" dirty="0">
                <a:solidFill>
                  <a:schemeClr val="bg1"/>
                </a:solidFill>
                <a:cs typeface="Segoe UI" panose="020B0502040204020203" pitchFamily="34" charset="0"/>
              </a:rPr>
            </a:br>
            <a:r>
              <a:rPr lang="en-GB" sz="1200" dirty="0">
                <a:solidFill>
                  <a:schemeClr val="bg1"/>
                </a:solidFill>
                <a:cs typeface="Segoe UI" panose="020B0502040204020203" pitchFamily="34" charset="0"/>
              </a:rPr>
              <a:t>Resident representatives are also members of the </a:t>
            </a:r>
            <a:r>
              <a:rPr lang="en-GB" sz="1200" b="1" dirty="0">
                <a:solidFill>
                  <a:schemeClr val="bg1"/>
                </a:solidFill>
                <a:cs typeface="Segoe UI" panose="020B0502040204020203" pitchFamily="34" charset="0"/>
                <a:hlinkClick r:id="rId2"/>
              </a:rPr>
              <a:t>Autism Residents Advisory Group (ARAG)</a:t>
            </a:r>
            <a:r>
              <a:rPr lang="en-GB" sz="1200" dirty="0">
                <a:solidFill>
                  <a:schemeClr val="bg1"/>
                </a:solidFill>
                <a:cs typeface="Segoe UI" panose="020B0502040204020203" pitchFamily="34" charset="0"/>
              </a:rPr>
              <a:t>. The ARAG meets quarterly and resident representatives report back on progress made at the working group and conversely feedback resident concerns raised by ARAG members to the working group. This framework ensures resident voices are heard and listened to and that the actions prioritised and delivered are reflective of the needs of the community.</a:t>
            </a:r>
          </a:p>
          <a:p>
            <a:pPr marL="0" indent="0">
              <a:lnSpc>
                <a:spcPct val="120000"/>
              </a:lnSpc>
              <a:spcBef>
                <a:spcPts val="0"/>
              </a:spcBef>
              <a:buNone/>
            </a:pPr>
            <a:endParaRPr lang="en-GB" sz="1900" dirty="0">
              <a:solidFill>
                <a:schemeClr val="bg1"/>
              </a:solidFill>
              <a:latin typeface="Segoe UI" panose="020B0502040204020203" pitchFamily="34" charset="0"/>
              <a:cs typeface="Segoe UI" panose="020B0502040204020203" pitchFamily="34" charset="0"/>
            </a:endParaRPr>
          </a:p>
          <a:p>
            <a:pPr marL="0" indent="0">
              <a:lnSpc>
                <a:spcPct val="110000"/>
              </a:lnSpc>
              <a:spcBef>
                <a:spcPts val="0"/>
              </a:spcBef>
              <a:buNone/>
            </a:pPr>
            <a:endParaRPr lang="en-GB" sz="1200" dirty="0">
              <a:solidFill>
                <a:schemeClr val="bg1"/>
              </a:solidFill>
              <a:latin typeface="Segoe UI" panose="020B0502040204020203" pitchFamily="34" charset="0"/>
              <a:cs typeface="Segoe UI" panose="020B0502040204020203" pitchFamily="34" charset="0"/>
            </a:endParaRPr>
          </a:p>
          <a:p>
            <a:pPr marL="0" indent="0">
              <a:lnSpc>
                <a:spcPct val="110000"/>
              </a:lnSpc>
              <a:spcBef>
                <a:spcPts val="0"/>
              </a:spcBef>
              <a:buNone/>
            </a:pPr>
            <a:endParaRPr lang="en-GB" sz="1200" dirty="0">
              <a:solidFill>
                <a:schemeClr val="bg1"/>
              </a:solidFill>
              <a:latin typeface="Segoe UI" panose="020B0502040204020203" pitchFamily="34" charset="0"/>
              <a:cs typeface="Segoe UI" panose="020B0502040204020203" pitchFamily="34" charset="0"/>
            </a:endParaRPr>
          </a:p>
          <a:p>
            <a:pPr marL="0" indent="0">
              <a:lnSpc>
                <a:spcPct val="110000"/>
              </a:lnSpc>
              <a:spcBef>
                <a:spcPts val="0"/>
              </a:spcBef>
              <a:buNone/>
            </a:pPr>
            <a:endParaRPr lang="en-GB" sz="1200" dirty="0">
              <a:solidFill>
                <a:schemeClr val="bg1"/>
              </a:solidFill>
              <a:latin typeface="Segoe UI" panose="020B0502040204020203" pitchFamily="34" charset="0"/>
              <a:cs typeface="Segoe UI" panose="020B0502040204020203" pitchFamily="34" charset="0"/>
            </a:endParaRPr>
          </a:p>
          <a:p>
            <a:pPr>
              <a:lnSpc>
                <a:spcPct val="100000"/>
              </a:lnSpc>
              <a:spcBef>
                <a:spcPts val="0"/>
              </a:spcBef>
              <a:buClr>
                <a:srgbClr val="75529D"/>
              </a:buClr>
            </a:pPr>
            <a:endParaRPr lang="en-GB" sz="1800" dirty="0">
              <a:solidFill>
                <a:schemeClr val="bg1"/>
              </a:solidFill>
              <a:latin typeface="Segoe UI" panose="020B0502040204020203" pitchFamily="34" charset="0"/>
              <a:cs typeface="Segoe UI" panose="020B0502040204020203" pitchFamily="34" charset="0"/>
            </a:endParaRPr>
          </a:p>
        </p:txBody>
      </p:sp>
      <p:sp>
        <p:nvSpPr>
          <p:cNvPr id="6" name="Content Placeholder 2"/>
          <p:cNvSpPr txBox="1">
            <a:spLocks/>
          </p:cNvSpPr>
          <p:nvPr/>
        </p:nvSpPr>
        <p:spPr>
          <a:xfrm>
            <a:off x="384385" y="4066287"/>
            <a:ext cx="9515612" cy="2124003"/>
          </a:xfrm>
          <a:prstGeom prst="rect">
            <a:avLst/>
          </a:prstGeom>
          <a:solidFill>
            <a:schemeClr val="tx1">
              <a:lumMod val="85000"/>
            </a:schemeClr>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GB" sz="1200" dirty="0">
                <a:solidFill>
                  <a:schemeClr val="bg1"/>
                </a:solidFill>
                <a:cs typeface="Segoe UI" panose="020B0502040204020203" pitchFamily="34" charset="0"/>
              </a:rPr>
              <a:t>Aurora Todisco is one of the resident working group leads. Aurora shares… </a:t>
            </a:r>
          </a:p>
          <a:p>
            <a:pPr marL="0" indent="0" algn="just">
              <a:lnSpc>
                <a:spcPct val="100000"/>
              </a:lnSpc>
              <a:spcBef>
                <a:spcPts val="0"/>
              </a:spcBef>
              <a:buNone/>
            </a:pPr>
            <a:endParaRPr lang="en-GB" sz="1200" dirty="0">
              <a:solidFill>
                <a:schemeClr val="bg1"/>
              </a:solidFill>
              <a:cs typeface="Segoe UI" panose="020B0502040204020203" pitchFamily="34" charset="0"/>
            </a:endParaRPr>
          </a:p>
          <a:p>
            <a:pPr marL="0" indent="0">
              <a:lnSpc>
                <a:spcPct val="150000"/>
              </a:lnSpc>
              <a:spcBef>
                <a:spcPts val="0"/>
              </a:spcBef>
              <a:buNone/>
            </a:pPr>
            <a:r>
              <a:rPr lang="en-GB" sz="1200" dirty="0">
                <a:solidFill>
                  <a:schemeClr val="bg1"/>
                </a:solidFill>
                <a:latin typeface="Arial" panose="020B0604020202020204" pitchFamily="34" charset="0"/>
                <a:cs typeface="Arial" panose="020B0604020202020204" pitchFamily="34" charset="0"/>
              </a:rPr>
              <a:t>“I joined the Autism Action Plan Working Group as the Expert Lead for Priority 3 because employment is such a vital issue for the autistic community. Too often, autistic people are overlooked or misunderstood in the workplace, and I wanted to help change that by contributing my professional expertise in Finance, HR and Governance Development, built over 21 years in the field. Being part of this group has been both meaningful and motivating. It's allowed me to collaborate with others who are committed to breaking down barriers and creating fairer opportunities. The Newham Action Plan is valuable because it doesn't just talk about </a:t>
            </a:r>
            <a:r>
              <a:rPr lang="en-GB" sz="1200" dirty="0" err="1">
                <a:solidFill>
                  <a:schemeClr val="bg1"/>
                </a:solidFill>
                <a:latin typeface="Arial" panose="020B0604020202020204" pitchFamily="34" charset="0"/>
                <a:cs typeface="Arial" panose="020B0604020202020204" pitchFamily="34" charset="0"/>
              </a:rPr>
              <a:t>co-production</a:t>
            </a:r>
            <a:r>
              <a:rPr lang="en-GB" sz="1200" dirty="0">
                <a:solidFill>
                  <a:schemeClr val="bg1"/>
                </a:solidFill>
                <a:latin typeface="Arial" panose="020B0604020202020204" pitchFamily="34" charset="0"/>
                <a:cs typeface="Arial" panose="020B0604020202020204" pitchFamily="34" charset="0"/>
              </a:rPr>
              <a:t> - it lives it. It's encouraging to see autistic voices not just represented, but leading the way.”</a:t>
            </a:r>
            <a:endParaRPr lang="en-GB" sz="1200" i="1" dirty="0">
              <a:solidFill>
                <a:schemeClr val="bg1"/>
              </a:solidFill>
              <a:latin typeface="Arial" panose="020B0604020202020204" pitchFamily="34" charset="0"/>
              <a:cs typeface="Arial" panose="020B0604020202020204" pitchFamily="34" charset="0"/>
            </a:endParaRPr>
          </a:p>
        </p:txBody>
      </p:sp>
      <p:pic>
        <p:nvPicPr>
          <p:cNvPr id="1026" name="Picture 2" descr="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9997" y="4066286"/>
            <a:ext cx="1862024" cy="212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34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380" y="2808718"/>
            <a:ext cx="11229359" cy="1225848"/>
          </a:xfrm>
        </p:spPr>
        <p:txBody>
          <a:bodyPr>
            <a:noAutofit/>
          </a:bodyPr>
          <a:lstStyle/>
          <a:p>
            <a:r>
              <a:rPr lang="en-GB">
                <a:solidFill>
                  <a:schemeClr val="bg1"/>
                </a:solidFill>
              </a:rPr>
              <a:t>1. Improve understanding and acceptance of autism in Newham</a:t>
            </a:r>
          </a:p>
        </p:txBody>
      </p:sp>
    </p:spTree>
    <p:extLst>
      <p:ext uri="{BB962C8B-B14F-4D97-AF65-F5344CB8AC3E}">
        <p14:creationId xmlns:p14="http://schemas.microsoft.com/office/powerpoint/2010/main" val="171781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0162674" cy="768648"/>
          </a:xfrm>
        </p:spPr>
        <p:txBody>
          <a:bodyPr>
            <a:normAutofit/>
          </a:bodyPr>
          <a:lstStyle/>
          <a:p>
            <a:r>
              <a:rPr lang="en-US">
                <a:solidFill>
                  <a:schemeClr val="bg1"/>
                </a:solidFill>
              </a:rPr>
              <a:t>1a: Resident Advisory Group</a:t>
            </a:r>
          </a:p>
        </p:txBody>
      </p:sp>
      <p:graphicFrame>
        <p:nvGraphicFramePr>
          <p:cNvPr id="3" name="Table 2"/>
          <p:cNvGraphicFramePr>
            <a:graphicFrameLocks noGrp="1"/>
          </p:cNvGraphicFramePr>
          <p:nvPr>
            <p:extLst>
              <p:ext uri="{D42A27DB-BD31-4B8C-83A1-F6EECF244321}">
                <p14:modId xmlns:p14="http://schemas.microsoft.com/office/powerpoint/2010/main" val="4119252233"/>
              </p:ext>
            </p:extLst>
          </p:nvPr>
        </p:nvGraphicFramePr>
        <p:xfrm>
          <a:off x="429709" y="1501810"/>
          <a:ext cx="11313743" cy="64008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504185">
                <a:tc>
                  <a:txBody>
                    <a:bodyPr/>
                    <a:lstStyle/>
                    <a:p>
                      <a:pPr marL="0" marR="0" lvl="0" indent="0" algn="l">
                        <a:lnSpc>
                          <a:spcPct val="100000"/>
                        </a:lnSpc>
                        <a:spcBef>
                          <a:spcPts val="0"/>
                        </a:spcBef>
                        <a:spcAft>
                          <a:spcPts val="0"/>
                        </a:spcAft>
                        <a:buNone/>
                      </a:pPr>
                      <a:r>
                        <a:rPr lang="en-GB" sz="1200" b="1" dirty="0">
                          <a:solidFill>
                            <a:schemeClr val="tx1"/>
                          </a:solidFill>
                          <a:latin typeface="+mn-lt"/>
                          <a:cs typeface="Segoe UI" panose="020B0502040204020203" pitchFamily="34" charset="0"/>
                        </a:rPr>
                        <a:t>Establish an effective adult Autism Resident Advisory Group to: - share ideas and give views on the issues affecting adult autistic residents - and help shape local services; - co-design the relevant actions in this Autism Action Plan; - share information about activities, events and services that may be beneficial / of interest to adult autistic residents; - create a network of peer support.</a:t>
                      </a:r>
                      <a:endParaRPr lang="en-US" sz="1200" b="1" dirty="0">
                        <a:solidFill>
                          <a:schemeClr val="tx1"/>
                        </a:solidFill>
                        <a:latin typeface="+mn-lt"/>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9" y="2221164"/>
            <a:ext cx="11315250" cy="1535658"/>
          </a:xfrm>
          <a:prstGeom prst="rect">
            <a:avLst/>
          </a:prstGeom>
          <a:ln w="28575">
            <a:solidFill>
              <a:schemeClr val="bg1"/>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200" dirty="0">
                <a:solidFill>
                  <a:schemeClr val="bg1"/>
                </a:solidFill>
                <a:cs typeface="Segoe UI"/>
              </a:rPr>
              <a:t>The Council has established an Autism Resident Advisory Group (ARAG). The Group meets quarterly - offering both face-to-face and online engagement; and is an opportunity for residents to shape and influence delivery of the Action Plan and annual Priorities. As of April 2025, over 90 autistic residents have registered as members for the Group. A newsletter was launched in May 2024, which is now produced monthly going out to over 400 autistic residents and a WhatsApp group with over 60 members established. </a:t>
            </a:r>
          </a:p>
          <a:p>
            <a:pPr marL="0" indent="0">
              <a:lnSpc>
                <a:spcPct val="120000"/>
              </a:lnSpc>
              <a:spcBef>
                <a:spcPts val="0"/>
              </a:spcBef>
              <a:buNone/>
            </a:pPr>
            <a:endParaRPr lang="en-GB" sz="1200" dirty="0">
              <a:solidFill>
                <a:schemeClr val="bg1"/>
              </a:solidFill>
              <a:cs typeface="Segoe UI"/>
            </a:endParaRPr>
          </a:p>
          <a:p>
            <a:pPr marL="0" indent="0">
              <a:lnSpc>
                <a:spcPct val="120000"/>
              </a:lnSpc>
              <a:spcBef>
                <a:spcPts val="0"/>
              </a:spcBef>
              <a:buNone/>
            </a:pPr>
            <a:r>
              <a:rPr lang="en-GB" sz="1200" dirty="0">
                <a:solidFill>
                  <a:schemeClr val="bg1"/>
                </a:solidFill>
                <a:cs typeface="Segoe UI"/>
              </a:rPr>
              <a:t>To find out more or join, visit: </a:t>
            </a:r>
            <a:r>
              <a:rPr lang="en-GB" sz="1200" b="1" dirty="0">
                <a:solidFill>
                  <a:srgbClr val="0070C0"/>
                </a:solidFill>
                <a:ea typeface="+mn-lt"/>
                <a:cs typeface="Segoe UI"/>
                <a:hlinkClick r:id="rId2"/>
              </a:rPr>
              <a:t>Newham's Autism Resident Advisory Group</a:t>
            </a:r>
            <a:r>
              <a:rPr lang="en-GB" sz="1200" b="1" dirty="0">
                <a:solidFill>
                  <a:schemeClr val="bg1"/>
                </a:solidFill>
                <a:cs typeface="Segoe UI"/>
              </a:rPr>
              <a:t> </a:t>
            </a:r>
            <a:r>
              <a:rPr lang="en-GB" sz="1200" dirty="0">
                <a:solidFill>
                  <a:schemeClr val="bg1"/>
                </a:solidFill>
                <a:cs typeface="Segoe UI"/>
              </a:rPr>
              <a:t>or email:</a:t>
            </a:r>
            <a:r>
              <a:rPr lang="en-GB" sz="1200" dirty="0">
                <a:solidFill>
                  <a:schemeClr val="bg1"/>
                </a:solidFill>
                <a:ea typeface="+mn-lt"/>
                <a:cs typeface="Segoe UI"/>
              </a:rPr>
              <a:t> </a:t>
            </a:r>
            <a:r>
              <a:rPr lang="en-GB" sz="1200" b="1" dirty="0">
                <a:solidFill>
                  <a:srgbClr val="0070C0"/>
                </a:solidFill>
                <a:ea typeface="+mn-lt"/>
                <a:cs typeface="Segoe UI"/>
                <a:hlinkClick r:id="rId3"/>
              </a:rPr>
              <a:t>Autism.Commissioning@newham.gov.uk</a:t>
            </a:r>
            <a:r>
              <a:rPr lang="en-GB" sz="1200" b="1" dirty="0">
                <a:solidFill>
                  <a:srgbClr val="0070C0"/>
                </a:solidFill>
                <a:ea typeface="+mn-lt"/>
                <a:cs typeface="Segoe UI"/>
              </a:rPr>
              <a:t> </a:t>
            </a:r>
            <a:endParaRPr lang="en-GB" sz="1200" dirty="0">
              <a:solidFill>
                <a:srgbClr val="000000"/>
              </a:solidFill>
              <a:cs typeface="Segoe UI"/>
            </a:endParaRPr>
          </a:p>
          <a:p>
            <a:pPr marL="0" indent="0">
              <a:lnSpc>
                <a:spcPct val="100000"/>
              </a:lnSpc>
              <a:spcBef>
                <a:spcPts val="0"/>
              </a:spcBef>
              <a:buNone/>
            </a:pPr>
            <a:endParaRPr lang="en-GB" sz="1200" dirty="0">
              <a:solidFill>
                <a:srgbClr val="000000"/>
              </a:solidFill>
              <a:latin typeface="Century Gothic"/>
              <a:cs typeface="Arial" panose="020B0604020202020204" pitchFamily="34" charset="0"/>
            </a:endParaRPr>
          </a:p>
          <a:p>
            <a:pPr marL="0" indent="0">
              <a:lnSpc>
                <a:spcPct val="100000"/>
              </a:lnSpc>
              <a:spcBef>
                <a:spcPts val="0"/>
              </a:spcBef>
              <a:buNone/>
            </a:pPr>
            <a:endParaRPr lang="en-GB" sz="1200" dirty="0">
              <a:solidFill>
                <a:srgbClr val="000000"/>
              </a:solidFill>
              <a:latin typeface="Century Gothic"/>
              <a:cs typeface="Arial"/>
            </a:endParaRPr>
          </a:p>
          <a:p>
            <a:pPr>
              <a:lnSpc>
                <a:spcPct val="100000"/>
              </a:lnSpc>
              <a:spcBef>
                <a:spcPts val="0"/>
              </a:spcBef>
            </a:pPr>
            <a:endParaRPr lang="en-GB" sz="1400" dirty="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dirty="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pic>
        <p:nvPicPr>
          <p:cNvPr id="8" name="Picture 7" descr="A person smiling at the camera&#10;&#10;Description automatically generated">
            <a:extLst>
              <a:ext uri="{FF2B5EF4-FFF2-40B4-BE49-F238E27FC236}">
                <a16:creationId xmlns:a16="http://schemas.microsoft.com/office/drawing/2014/main" id="{70DA0E04-F8C3-20FD-1C45-4D644DB8D973}"/>
              </a:ext>
            </a:extLst>
          </p:cNvPr>
          <p:cNvPicPr>
            <a:picLocks noChangeAspect="1"/>
          </p:cNvPicPr>
          <p:nvPr/>
        </p:nvPicPr>
        <p:blipFill rotWithShape="1">
          <a:blip r:embed="rId4"/>
          <a:srcRect l="10919" r="11746"/>
          <a:stretch/>
        </p:blipFill>
        <p:spPr>
          <a:xfrm>
            <a:off x="429709" y="3861306"/>
            <a:ext cx="2559668" cy="2599129"/>
          </a:xfrm>
          <a:prstGeom prst="rect">
            <a:avLst/>
          </a:prstGeom>
        </p:spPr>
      </p:pic>
      <p:sp>
        <p:nvSpPr>
          <p:cNvPr id="9" name="TextBox 8">
            <a:extLst>
              <a:ext uri="{FF2B5EF4-FFF2-40B4-BE49-F238E27FC236}">
                <a16:creationId xmlns:a16="http://schemas.microsoft.com/office/drawing/2014/main" id="{945E9CBB-6F4C-7DF4-6C7B-4B07EA3917E4}"/>
              </a:ext>
            </a:extLst>
          </p:cNvPr>
          <p:cNvSpPr txBox="1"/>
          <p:nvPr/>
        </p:nvSpPr>
        <p:spPr>
          <a:xfrm>
            <a:off x="9229059" y="926568"/>
            <a:ext cx="2514393" cy="646331"/>
          </a:xfrm>
          <a:prstGeom prst="rect">
            <a:avLst/>
          </a:prstGeom>
          <a:noFill/>
        </p:spPr>
        <p:txBody>
          <a:bodyPr wrap="square" rtlCol="0">
            <a:spAutoFit/>
          </a:bodyPr>
          <a:lstStyle/>
          <a:p>
            <a:r>
              <a:rPr lang="en-GB" sz="3600" b="1" dirty="0">
                <a:solidFill>
                  <a:srgbClr val="00B050"/>
                </a:solidFill>
              </a:rPr>
              <a:t>COMPLETE</a:t>
            </a:r>
          </a:p>
        </p:txBody>
      </p:sp>
      <p:sp>
        <p:nvSpPr>
          <p:cNvPr id="7" name="Content Placeholder 2"/>
          <p:cNvSpPr txBox="1">
            <a:spLocks/>
          </p:cNvSpPr>
          <p:nvPr/>
        </p:nvSpPr>
        <p:spPr>
          <a:xfrm>
            <a:off x="2871918" y="3861306"/>
            <a:ext cx="8871534" cy="2599129"/>
          </a:xfrm>
          <a:prstGeom prst="rect">
            <a:avLst/>
          </a:prstGeom>
          <a:solidFill>
            <a:schemeClr val="tx1">
              <a:lumMod val="85000"/>
            </a:schemeClr>
          </a:solidFill>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GB" sz="4800" dirty="0">
                <a:solidFill>
                  <a:schemeClr val="bg1"/>
                </a:solidFill>
                <a:latin typeface="+mj-lt"/>
                <a:cs typeface="Segoe UI"/>
              </a:rPr>
              <a:t>In 2023/24, Serena </a:t>
            </a:r>
            <a:r>
              <a:rPr lang="en-GB" sz="4800" dirty="0" err="1">
                <a:solidFill>
                  <a:schemeClr val="bg1"/>
                </a:solidFill>
                <a:latin typeface="+mj-lt"/>
                <a:cs typeface="Segoe UI"/>
              </a:rPr>
              <a:t>Elstub</a:t>
            </a:r>
            <a:r>
              <a:rPr lang="en-GB" sz="4800" dirty="0">
                <a:solidFill>
                  <a:schemeClr val="bg1"/>
                </a:solidFill>
                <a:latin typeface="+mj-lt"/>
                <a:cs typeface="Segoe UI"/>
              </a:rPr>
              <a:t> sat on the Resident Advisory Group as the resident co-chair. Serena shares… </a:t>
            </a:r>
          </a:p>
          <a:p>
            <a:pPr marL="0" indent="0" algn="just">
              <a:lnSpc>
                <a:spcPct val="120000"/>
              </a:lnSpc>
              <a:spcBef>
                <a:spcPts val="0"/>
              </a:spcBef>
              <a:buNone/>
            </a:pPr>
            <a:endParaRPr lang="en-GB" sz="4800" dirty="0">
              <a:solidFill>
                <a:schemeClr val="bg1"/>
              </a:solidFill>
              <a:latin typeface="+mj-lt"/>
              <a:cs typeface="Segoe UI"/>
            </a:endParaRPr>
          </a:p>
          <a:p>
            <a:pPr marL="0" indent="0">
              <a:lnSpc>
                <a:spcPct val="170000"/>
              </a:lnSpc>
              <a:spcBef>
                <a:spcPts val="0"/>
              </a:spcBef>
              <a:buNone/>
            </a:pPr>
            <a:r>
              <a:rPr lang="en-GB" sz="4800" dirty="0">
                <a:solidFill>
                  <a:schemeClr val="bg1"/>
                </a:solidFill>
                <a:latin typeface="Arial" panose="020B0604020202020204" pitchFamily="34" charset="0"/>
                <a:cs typeface="Arial" panose="020B0604020202020204" pitchFamily="34" charset="0"/>
              </a:rPr>
              <a:t>“</a:t>
            </a:r>
            <a:r>
              <a:rPr lang="en-GB" sz="4800" dirty="0">
                <a:solidFill>
                  <a:schemeClr val="bg1"/>
                </a:solidFill>
                <a:latin typeface="Arial" panose="020B0604020202020204" pitchFamily="34" charset="0"/>
                <a:ea typeface="+mn-lt"/>
                <a:cs typeface="Arial" panose="020B0604020202020204" pitchFamily="34" charset="0"/>
              </a:rPr>
              <a:t>I put myself forward to stand because I liked the sound of the role - getting to meet and support people in my community, finding out how things in the Council work and influencing decision making. The role has been beneficial for me personally and professionally, boosting my confidence and ability to communicate with others as well as finding out what support services are available. It has also been great to connect with other autistic residents about our shared experiences. My biggest achievements are learning to engage in the delivery board meetings - feeding back from our residents’ group to the various stakeholders involved - and of course the actual Action Plan launch itself. My advice for future co-chairs is to ask lots of questions whenever possible, as this is how to find out what services and opportunities are happening but also ensures that you understand what is going on so you can feedback information that is clear and precise</a:t>
            </a:r>
            <a:r>
              <a:rPr lang="en-GB" sz="4800" i="1" dirty="0">
                <a:solidFill>
                  <a:schemeClr val="bg1"/>
                </a:solidFill>
                <a:latin typeface="Arial" panose="020B0604020202020204" pitchFamily="34" charset="0"/>
                <a:ea typeface="+mn-lt"/>
                <a:cs typeface="Arial" panose="020B0604020202020204" pitchFamily="34" charset="0"/>
              </a:rPr>
              <a:t>.</a:t>
            </a:r>
            <a:r>
              <a:rPr lang="en-GB" sz="4800" dirty="0">
                <a:solidFill>
                  <a:schemeClr val="bg1"/>
                </a:solidFill>
                <a:latin typeface="Arial" panose="020B0604020202020204" pitchFamily="34" charset="0"/>
                <a:ea typeface="+mn-lt"/>
                <a:cs typeface="Arial" panose="020B0604020202020204" pitchFamily="34" charset="0"/>
              </a:rPr>
              <a:t>”</a:t>
            </a:r>
            <a:endParaRPr lang="en-GB" sz="4800" i="1" dirty="0">
              <a:solidFill>
                <a:schemeClr val="bg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GB" sz="1200" dirty="0">
              <a:solidFill>
                <a:schemeClr val="bg1"/>
              </a:solidFill>
              <a:latin typeface="+mj-lt"/>
              <a:cs typeface="Arial" panose="020B0604020202020204" pitchFamily="34" charset="0"/>
            </a:endParaRPr>
          </a:p>
          <a:p>
            <a:pPr marL="0" indent="0">
              <a:lnSpc>
                <a:spcPct val="110000"/>
              </a:lnSpc>
              <a:spcBef>
                <a:spcPts val="0"/>
              </a:spcBef>
              <a:buNone/>
            </a:pPr>
            <a:endParaRPr lang="en-GB" sz="1200" dirty="0">
              <a:solidFill>
                <a:schemeClr val="bg1"/>
              </a:solidFill>
              <a:latin typeface="+mj-lt"/>
              <a:cs typeface="Arial" panose="020B0604020202020204" pitchFamily="34" charset="0"/>
            </a:endParaRPr>
          </a:p>
          <a:p>
            <a:pPr marL="0" indent="0">
              <a:lnSpc>
                <a:spcPct val="110000"/>
              </a:lnSpc>
              <a:spcBef>
                <a:spcPts val="0"/>
              </a:spcBef>
              <a:buNone/>
            </a:pPr>
            <a:endParaRPr lang="en-GB" sz="1200" dirty="0">
              <a:solidFill>
                <a:schemeClr val="bg1"/>
              </a:solidFill>
              <a:latin typeface="+mj-lt"/>
              <a:cs typeface="Arial" panose="020B0604020202020204" pitchFamily="34" charset="0"/>
            </a:endParaRPr>
          </a:p>
          <a:p>
            <a:pPr>
              <a:lnSpc>
                <a:spcPct val="100000"/>
              </a:lnSpc>
              <a:spcBef>
                <a:spcPts val="0"/>
              </a:spcBef>
              <a:buClr>
                <a:srgbClr val="75529D"/>
              </a:buClr>
            </a:pP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9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0162674" cy="768648"/>
          </a:xfrm>
        </p:spPr>
        <p:txBody>
          <a:bodyPr>
            <a:normAutofit/>
          </a:bodyPr>
          <a:lstStyle/>
          <a:p>
            <a:r>
              <a:rPr lang="en-US">
                <a:solidFill>
                  <a:schemeClr val="bg1"/>
                </a:solidFill>
              </a:rPr>
              <a:t>1b: Raise Awareness</a:t>
            </a:r>
          </a:p>
        </p:txBody>
      </p:sp>
      <p:graphicFrame>
        <p:nvGraphicFramePr>
          <p:cNvPr id="3" name="Table 2"/>
          <p:cNvGraphicFramePr>
            <a:graphicFrameLocks noGrp="1"/>
          </p:cNvGraphicFramePr>
          <p:nvPr>
            <p:extLst>
              <p:ext uri="{D42A27DB-BD31-4B8C-83A1-F6EECF244321}">
                <p14:modId xmlns:p14="http://schemas.microsoft.com/office/powerpoint/2010/main" val="3072324292"/>
              </p:ext>
            </p:extLst>
          </p:nvPr>
        </p:nvGraphicFramePr>
        <p:xfrm>
          <a:off x="429709" y="1493196"/>
          <a:ext cx="11313743" cy="822960"/>
        </p:xfrm>
        <a:graphic>
          <a:graphicData uri="http://schemas.openxmlformats.org/drawingml/2006/table">
            <a:tbl>
              <a:tblPr firstRow="1" bandRow="1">
                <a:tableStyleId>{5C22544A-7EE6-4342-B048-85BDC9FD1C3A}</a:tableStyleId>
              </a:tblPr>
              <a:tblGrid>
                <a:gridCol w="11313743">
                  <a:extLst>
                    <a:ext uri="{9D8B030D-6E8A-4147-A177-3AD203B41FA5}">
                      <a16:colId xmlns:a16="http://schemas.microsoft.com/office/drawing/2014/main" val="2257579989"/>
                    </a:ext>
                  </a:extLst>
                </a:gridCol>
              </a:tblGrid>
              <a:tr h="504185">
                <a:tc>
                  <a:txBody>
                    <a:bodyPr/>
                    <a:lstStyle/>
                    <a:p>
                      <a:pPr marL="0" lvl="0" indent="0" algn="just">
                        <a:buNone/>
                      </a:pPr>
                      <a:r>
                        <a:rPr lang="en-GB" sz="1200" b="1" dirty="0">
                          <a:solidFill>
                            <a:schemeClr val="tx1"/>
                          </a:solidFill>
                          <a:latin typeface="+mn-lt"/>
                          <a:cs typeface="Segoe UI" panose="020B0502040204020203" pitchFamily="34" charset="0"/>
                        </a:rPr>
                        <a:t>Raise awareness of autism (and autistic residents’ strengths and challenges) to the wider Newham population by: - observing World Autism Acceptance Week/Day/ Month (Council, Education and Health); - map the observation days the Council celebrates / observes where it would be appropriate to promote autism (e.g. Carers Week, Mental Health Week, </a:t>
                      </a:r>
                      <a:r>
                        <a:rPr lang="en-GB" sz="1200" b="1" dirty="0" err="1">
                          <a:solidFill>
                            <a:schemeClr val="tx1"/>
                          </a:solidFill>
                          <a:latin typeface="+mn-lt"/>
                          <a:cs typeface="Segoe UI" panose="020B0502040204020203" pitchFamily="34" charset="0"/>
                        </a:rPr>
                        <a:t>etc</a:t>
                      </a:r>
                      <a:r>
                        <a:rPr lang="en-GB" sz="1200" b="1" dirty="0">
                          <a:solidFill>
                            <a:schemeClr val="tx1"/>
                          </a:solidFill>
                          <a:latin typeface="+mn-lt"/>
                          <a:cs typeface="Segoe UI" panose="020B0502040204020203" pitchFamily="34" charset="0"/>
                        </a:rPr>
                        <a:t>). Ensure each of these include an autism information / stall / session, as appropriate. - identify autistic resident champions to raise awareness of autism (strengths and challenges) at events and activities - and to services.</a:t>
                      </a:r>
                      <a:endParaRPr lang="en-GB" sz="1200" b="1" i="0" u="none" strike="noStrike" kern="1200" baseline="0" dirty="0">
                        <a:solidFill>
                          <a:schemeClr val="tx1"/>
                        </a:solidFill>
                        <a:latin typeface="+mn-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9" name="TextBox 8"/>
          <p:cNvSpPr txBox="1"/>
          <p:nvPr/>
        </p:nvSpPr>
        <p:spPr>
          <a:xfrm>
            <a:off x="9229059" y="922160"/>
            <a:ext cx="2514393" cy="646331"/>
          </a:xfrm>
          <a:prstGeom prst="rect">
            <a:avLst/>
          </a:prstGeom>
          <a:noFill/>
        </p:spPr>
        <p:txBody>
          <a:bodyPr wrap="square" rtlCol="0">
            <a:spAutoFit/>
          </a:bodyPr>
          <a:lstStyle/>
          <a:p>
            <a:r>
              <a:rPr lang="en-GB" sz="3600" b="1" dirty="0">
                <a:solidFill>
                  <a:srgbClr val="00B050"/>
                </a:solidFill>
              </a:rPr>
              <a:t>COMPLETE</a:t>
            </a:r>
          </a:p>
        </p:txBody>
      </p:sp>
      <p:sp>
        <p:nvSpPr>
          <p:cNvPr id="5" name="Rectangle 4">
            <a:extLst>
              <a:ext uri="{FF2B5EF4-FFF2-40B4-BE49-F238E27FC236}">
                <a16:creationId xmlns:a16="http://schemas.microsoft.com/office/drawing/2014/main" id="{4DD33AAF-DDE9-0253-79A9-D28731585756}"/>
              </a:ext>
            </a:extLst>
          </p:cNvPr>
          <p:cNvSpPr/>
          <p:nvPr/>
        </p:nvSpPr>
        <p:spPr>
          <a:xfrm>
            <a:off x="210293" y="6216796"/>
            <a:ext cx="11671279" cy="3285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17AD5591-CBEA-21CF-F7D5-FB4DC7E4B78F}"/>
              </a:ext>
            </a:extLst>
          </p:cNvPr>
          <p:cNvGraphicFramePr>
            <a:graphicFrameLocks noGrp="1"/>
          </p:cNvGraphicFramePr>
          <p:nvPr>
            <p:extLst>
              <p:ext uri="{D42A27DB-BD31-4B8C-83A1-F6EECF244321}">
                <p14:modId xmlns:p14="http://schemas.microsoft.com/office/powerpoint/2010/main" val="2928541753"/>
              </p:ext>
            </p:extLst>
          </p:nvPr>
        </p:nvGraphicFramePr>
        <p:xfrm>
          <a:off x="429709" y="2406433"/>
          <a:ext cx="11313743" cy="4082314"/>
        </p:xfrm>
        <a:graphic>
          <a:graphicData uri="http://schemas.openxmlformats.org/drawingml/2006/table">
            <a:tbl>
              <a:tblPr firstRow="1" firstCol="1" bandRow="1">
                <a:tableStyleId>{5C22544A-7EE6-4342-B048-85BDC9FD1C3A}</a:tableStyleId>
              </a:tblPr>
              <a:tblGrid>
                <a:gridCol w="1467326">
                  <a:extLst>
                    <a:ext uri="{9D8B030D-6E8A-4147-A177-3AD203B41FA5}">
                      <a16:colId xmlns:a16="http://schemas.microsoft.com/office/drawing/2014/main" val="907668202"/>
                    </a:ext>
                  </a:extLst>
                </a:gridCol>
                <a:gridCol w="1178610">
                  <a:extLst>
                    <a:ext uri="{9D8B030D-6E8A-4147-A177-3AD203B41FA5}">
                      <a16:colId xmlns:a16="http://schemas.microsoft.com/office/drawing/2014/main" val="210993474"/>
                    </a:ext>
                  </a:extLst>
                </a:gridCol>
                <a:gridCol w="4006895">
                  <a:extLst>
                    <a:ext uri="{9D8B030D-6E8A-4147-A177-3AD203B41FA5}">
                      <a16:colId xmlns:a16="http://schemas.microsoft.com/office/drawing/2014/main" val="3643535498"/>
                    </a:ext>
                  </a:extLst>
                </a:gridCol>
                <a:gridCol w="1358059">
                  <a:extLst>
                    <a:ext uri="{9D8B030D-6E8A-4147-A177-3AD203B41FA5}">
                      <a16:colId xmlns:a16="http://schemas.microsoft.com/office/drawing/2014/main" val="1071540717"/>
                    </a:ext>
                  </a:extLst>
                </a:gridCol>
                <a:gridCol w="3302853">
                  <a:extLst>
                    <a:ext uri="{9D8B030D-6E8A-4147-A177-3AD203B41FA5}">
                      <a16:colId xmlns:a16="http://schemas.microsoft.com/office/drawing/2014/main" val="183412845"/>
                    </a:ext>
                  </a:extLst>
                </a:gridCol>
              </a:tblGrid>
              <a:tr h="180473">
                <a:tc>
                  <a:txBody>
                    <a:bodyPr/>
                    <a:lstStyle/>
                    <a:p>
                      <a:pPr algn="l">
                        <a:buNone/>
                      </a:pPr>
                      <a:r>
                        <a:rPr lang="en-GB" sz="1150" b="1" dirty="0">
                          <a:solidFill>
                            <a:schemeClr val="bg1"/>
                          </a:solidFill>
                          <a:effectLst/>
                          <a:latin typeface="+mj-lt"/>
                          <a:ea typeface="Times New Roman" panose="02020603050405020304" pitchFamily="18" charset="0"/>
                        </a:rPr>
                        <a:t>Event/Initiative</a:t>
                      </a:r>
                      <a:endParaRPr lang="en-GB" sz="115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buNone/>
                      </a:pPr>
                      <a:r>
                        <a:rPr lang="en-GB" sz="1150" b="1">
                          <a:solidFill>
                            <a:schemeClr val="bg1"/>
                          </a:solidFill>
                          <a:effectLst/>
                          <a:latin typeface="+mj-lt"/>
                          <a:ea typeface="Times New Roman" panose="02020603050405020304" pitchFamily="18" charset="0"/>
                        </a:rPr>
                        <a:t>Date</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buNone/>
                      </a:pPr>
                      <a:r>
                        <a:rPr lang="en-GB" sz="1150" b="1">
                          <a:solidFill>
                            <a:schemeClr val="bg1"/>
                          </a:solidFill>
                          <a:effectLst/>
                          <a:latin typeface="+mj-lt"/>
                          <a:ea typeface="Times New Roman" panose="02020603050405020304" pitchFamily="18" charset="0"/>
                        </a:rPr>
                        <a:t>Description</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buNone/>
                      </a:pPr>
                      <a:r>
                        <a:rPr lang="en-GB" sz="1150">
                          <a:solidFill>
                            <a:schemeClr val="bg1"/>
                          </a:solidFill>
                          <a:effectLst/>
                          <a:latin typeface="+mj-lt"/>
                        </a:rPr>
                        <a:t>Participants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buNone/>
                      </a:pPr>
                      <a:r>
                        <a:rPr lang="en-GB" sz="1150" b="1">
                          <a:solidFill>
                            <a:schemeClr val="bg1"/>
                          </a:solidFill>
                          <a:effectLst/>
                          <a:latin typeface="+mj-lt"/>
                          <a:ea typeface="Times New Roman" panose="02020603050405020304" pitchFamily="18" charset="0"/>
                        </a:rPr>
                        <a:t>Impact</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16276549"/>
                  </a:ext>
                </a:extLst>
              </a:tr>
              <a:tr h="0">
                <a:tc>
                  <a:txBody>
                    <a:bodyPr/>
                    <a:lstStyle/>
                    <a:p>
                      <a:pPr algn="l">
                        <a:buNone/>
                      </a:pPr>
                      <a:r>
                        <a:rPr lang="en-GB" sz="1150" b="0" dirty="0">
                          <a:solidFill>
                            <a:schemeClr val="bg1"/>
                          </a:solidFill>
                          <a:effectLst/>
                          <a:latin typeface="+mj-lt"/>
                          <a:ea typeface="Times New Roman" panose="02020603050405020304" pitchFamily="18" charset="0"/>
                        </a:rPr>
                        <a:t>Provider Forum</a:t>
                      </a:r>
                      <a:endParaRPr lang="en-GB" sz="1150" b="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dirty="0">
                          <a:solidFill>
                            <a:schemeClr val="bg1"/>
                          </a:solidFill>
                          <a:effectLst/>
                          <a:latin typeface="+mj-lt"/>
                          <a:ea typeface="Times New Roman" panose="02020603050405020304" pitchFamily="18" charset="0"/>
                        </a:rPr>
                        <a:t>Quarterly from Jan ‘24</a:t>
                      </a:r>
                      <a:endParaRPr lang="en-GB" sz="115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Supporting awareness through the exchange of good practice, lessons learned, and national / local insights. </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50">
                          <a:solidFill>
                            <a:schemeClr val="bg1"/>
                          </a:solidFill>
                          <a:effectLst/>
                          <a:latin typeface="+mj-lt"/>
                          <a:ea typeface="Times New Roman" panose="02020603050405020304" pitchFamily="18" charset="0"/>
                        </a:rPr>
                        <a:t>15-30 Providers</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Strengthened collaboration and shared learning across Provider networks.</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778866"/>
                  </a:ext>
                </a:extLst>
              </a:tr>
              <a:tr h="0">
                <a:tc>
                  <a:txBody>
                    <a:bodyPr/>
                    <a:lstStyle/>
                    <a:p>
                      <a:pPr algn="l">
                        <a:buNone/>
                      </a:pPr>
                      <a:r>
                        <a:rPr lang="en-GB" sz="1150" b="0">
                          <a:solidFill>
                            <a:schemeClr val="bg1"/>
                          </a:solidFill>
                          <a:effectLst/>
                          <a:latin typeface="+mj-lt"/>
                          <a:ea typeface="Times New Roman" panose="02020603050405020304" pitchFamily="18" charset="0"/>
                        </a:rPr>
                        <a:t>School Staff Newsletter </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Feb–April ‘24</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dirty="0">
                          <a:solidFill>
                            <a:schemeClr val="bg1"/>
                          </a:solidFill>
                          <a:effectLst/>
                          <a:latin typeface="+mj-lt"/>
                          <a:ea typeface="Times New Roman" panose="02020603050405020304" pitchFamily="18" charset="0"/>
                        </a:rPr>
                        <a:t>Acceptance Week promoted across school communication channels. </a:t>
                      </a:r>
                      <a:endParaRPr lang="en-GB" sz="115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50" dirty="0">
                          <a:solidFill>
                            <a:schemeClr val="bg1"/>
                          </a:solidFill>
                          <a:effectLst/>
                          <a:latin typeface="+mj-lt"/>
                          <a:ea typeface="Times New Roman" panose="02020603050405020304" pitchFamily="18" charset="0"/>
                        </a:rPr>
                        <a:t>1000+ Staff</a:t>
                      </a:r>
                      <a:endParaRPr lang="en-GB" sz="115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a:solidFill>
                            <a:schemeClr val="bg1"/>
                          </a:solidFill>
                          <a:effectLst/>
                          <a:latin typeface="Century Gothic"/>
                        </a:rPr>
                        <a:t>Extended autism awareness messaging to professionals in Education.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960209"/>
                  </a:ext>
                </a:extLst>
              </a:tr>
              <a:tr h="0">
                <a:tc>
                  <a:txBody>
                    <a:bodyPr/>
                    <a:lstStyle/>
                    <a:p>
                      <a:pPr algn="l">
                        <a:buNone/>
                      </a:pPr>
                      <a:r>
                        <a:rPr lang="en-GB" sz="1150" b="0">
                          <a:solidFill>
                            <a:schemeClr val="bg1"/>
                          </a:solidFill>
                          <a:effectLst/>
                          <a:latin typeface="+mj-lt"/>
                          <a:ea typeface="Times New Roman" panose="02020603050405020304" pitchFamily="18" charset="0"/>
                        </a:rPr>
                        <a:t>Westfield Stratford &amp; JCD Screens</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Mar - April ‘24</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Awareness campaign across 50+ screens.</a:t>
                      </a:r>
                      <a:endParaRPr lang="en-GB" sz="1150" b="0" i="0" u="none" strike="noStrike" noProof="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b="0" i="0" u="none" strike="noStrike" noProof="0" dirty="0">
                          <a:solidFill>
                            <a:schemeClr val="bg1"/>
                          </a:solidFill>
                          <a:effectLst/>
                          <a:latin typeface="+mj-lt"/>
                        </a:rPr>
                        <a:t>Undefined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dirty="0">
                          <a:solidFill>
                            <a:schemeClr val="bg1"/>
                          </a:solidFill>
                          <a:effectLst/>
                          <a:latin typeface="+mj-lt"/>
                          <a:ea typeface="Times New Roman" panose="02020603050405020304" pitchFamily="18" charset="0"/>
                        </a:rPr>
                        <a:t>Visibility of autism in high-footfall areas.</a:t>
                      </a:r>
                      <a:endParaRPr lang="en-GB" sz="115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8795991"/>
                  </a:ext>
                </a:extLst>
              </a:tr>
              <a:tr h="0">
                <a:tc>
                  <a:txBody>
                    <a:bodyPr/>
                    <a:lstStyle/>
                    <a:p>
                      <a:pPr algn="l">
                        <a:buNone/>
                      </a:pPr>
                      <a:r>
                        <a:rPr lang="en-GB" sz="1150" b="0">
                          <a:solidFill>
                            <a:schemeClr val="bg1"/>
                          </a:solidFill>
                          <a:effectLst/>
                          <a:latin typeface="+mj-lt"/>
                          <a:ea typeface="Times New Roman" panose="02020603050405020304" pitchFamily="18" charset="0"/>
                        </a:rPr>
                        <a:t>Acceptance Week </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2–8 April ‘24</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26 activities by 15 teams. Author event sold 30 books. Feedback praised variety and inclusivity.</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rPr>
                        <a:t>200+ residents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dirty="0">
                          <a:solidFill>
                            <a:schemeClr val="bg1"/>
                          </a:solidFill>
                          <a:effectLst/>
                          <a:latin typeface="+mj-lt"/>
                          <a:ea typeface="Times New Roman" panose="02020603050405020304" pitchFamily="18" charset="0"/>
                        </a:rPr>
                        <a:t>Visibility of autism. Celebrated diversity and inclusion.</a:t>
                      </a:r>
                      <a:endParaRPr lang="en-GB" sz="115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635984"/>
                  </a:ext>
                </a:extLst>
              </a:tr>
              <a:tr h="0">
                <a:tc>
                  <a:txBody>
                    <a:bodyPr/>
                    <a:lstStyle/>
                    <a:p>
                      <a:pPr algn="l">
                        <a:buNone/>
                      </a:pPr>
                      <a:r>
                        <a:rPr lang="en-GB" sz="1150" b="0">
                          <a:solidFill>
                            <a:schemeClr val="bg1"/>
                          </a:solidFill>
                          <a:effectLst/>
                          <a:latin typeface="+mj-lt"/>
                          <a:ea typeface="Times New Roman" panose="02020603050405020304" pitchFamily="18" charset="0"/>
                        </a:rPr>
                        <a:t>Action Plan Soft Launch</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18 April ‘24</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Focus on employment</a:t>
                      </a:r>
                      <a:r>
                        <a:rPr lang="en-GB" sz="1150" baseline="0">
                          <a:solidFill>
                            <a:schemeClr val="bg1"/>
                          </a:solidFill>
                          <a:effectLst/>
                          <a:latin typeface="+mj-lt"/>
                          <a:ea typeface="Times New Roman" panose="02020603050405020304" pitchFamily="18" charset="0"/>
                        </a:rPr>
                        <a:t> - e</a:t>
                      </a:r>
                      <a:r>
                        <a:rPr lang="en-GB" sz="1150">
                          <a:solidFill>
                            <a:schemeClr val="bg1"/>
                          </a:solidFill>
                          <a:effectLst/>
                          <a:latin typeface="+mj-lt"/>
                          <a:ea typeface="Times New Roman" panose="02020603050405020304" pitchFamily="18" charset="0"/>
                        </a:rPr>
                        <a:t>mployers like </a:t>
                      </a:r>
                      <a:r>
                        <a:rPr lang="en-GB" sz="1150" err="1">
                          <a:solidFill>
                            <a:schemeClr val="bg1"/>
                          </a:solidFill>
                          <a:effectLst/>
                          <a:latin typeface="+mj-lt"/>
                          <a:ea typeface="Times New Roman" panose="02020603050405020304" pitchFamily="18" charset="0"/>
                        </a:rPr>
                        <a:t>Auticon</a:t>
                      </a:r>
                      <a:r>
                        <a:rPr lang="en-GB" sz="1150">
                          <a:solidFill>
                            <a:schemeClr val="bg1"/>
                          </a:solidFill>
                          <a:effectLst/>
                          <a:latin typeface="+mj-lt"/>
                          <a:ea typeface="Times New Roman" panose="02020603050405020304" pitchFamily="18" charset="0"/>
                        </a:rPr>
                        <a:t>, John Lewis,</a:t>
                      </a:r>
                      <a:r>
                        <a:rPr lang="en-GB" sz="1150" baseline="0">
                          <a:solidFill>
                            <a:schemeClr val="bg1"/>
                          </a:solidFill>
                          <a:effectLst/>
                          <a:latin typeface="+mj-lt"/>
                          <a:ea typeface="Times New Roman" panose="02020603050405020304" pitchFamily="18" charset="0"/>
                        </a:rPr>
                        <a:t> </a:t>
                      </a:r>
                      <a:r>
                        <a:rPr lang="en-GB" sz="1150">
                          <a:solidFill>
                            <a:schemeClr val="bg1"/>
                          </a:solidFill>
                          <a:effectLst/>
                          <a:latin typeface="+mj-lt"/>
                          <a:ea typeface="Times New Roman" panose="02020603050405020304" pitchFamily="18" charset="0"/>
                        </a:rPr>
                        <a:t>PwC</a:t>
                      </a:r>
                      <a:r>
                        <a:rPr lang="en-GB" sz="1150" baseline="0">
                          <a:solidFill>
                            <a:schemeClr val="bg1"/>
                          </a:solidFill>
                          <a:effectLst/>
                          <a:latin typeface="+mj-lt"/>
                          <a:ea typeface="Times New Roman" panose="02020603050405020304" pitchFamily="18" charset="0"/>
                        </a:rPr>
                        <a:t> and </a:t>
                      </a:r>
                      <a:r>
                        <a:rPr lang="en-GB" sz="1100" b="0" i="0" u="none" strike="noStrike" baseline="0" noProof="0">
                          <a:solidFill>
                            <a:schemeClr val="bg1"/>
                          </a:solidFill>
                          <a:effectLst/>
                          <a:latin typeface="Century Gothic"/>
                        </a:rPr>
                        <a:t>Hopeful Futures </a:t>
                      </a:r>
                      <a:r>
                        <a:rPr lang="en-GB" sz="1150" baseline="0">
                          <a:solidFill>
                            <a:schemeClr val="bg1"/>
                          </a:solidFill>
                          <a:effectLst/>
                          <a:latin typeface="+mj-lt"/>
                          <a:ea typeface="Times New Roman" panose="02020603050405020304" pitchFamily="18" charset="0"/>
                        </a:rPr>
                        <a:t>participated, alongside Our Newham Works and the DWP.</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58</a:t>
                      </a:r>
                      <a:r>
                        <a:rPr lang="en-GB" sz="1150" baseline="0">
                          <a:solidFill>
                            <a:schemeClr val="bg1"/>
                          </a:solidFill>
                          <a:effectLst/>
                          <a:latin typeface="+mj-lt"/>
                          <a:ea typeface="Times New Roman" panose="02020603050405020304" pitchFamily="18" charset="0"/>
                        </a:rPr>
                        <a:t> residents, 48 organisations, 20 staff and 16 volunteers</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Promoted autism-inclusive employment; fostered partnerships with national and local employers.</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1827690"/>
                  </a:ext>
                </a:extLst>
              </a:tr>
              <a:tr h="0">
                <a:tc>
                  <a:txBody>
                    <a:bodyPr/>
                    <a:lstStyle/>
                    <a:p>
                      <a:pPr algn="l">
                        <a:buNone/>
                      </a:pPr>
                      <a:r>
                        <a:rPr lang="en-GB" sz="1150" b="0">
                          <a:solidFill>
                            <a:schemeClr val="bg1"/>
                          </a:solidFill>
                          <a:effectLst/>
                          <a:latin typeface="+mj-lt"/>
                          <a:ea typeface="Times New Roman" panose="02020603050405020304" pitchFamily="18" charset="0"/>
                        </a:rPr>
                        <a:t>Head Teachers </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May ‘24</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Autism Action Plan &amp; 2024/25 Priorities </a:t>
                      </a:r>
                      <a:r>
                        <a:rPr lang="en-GB" sz="1200" b="0" i="0" u="none" strike="noStrike" noProof="0">
                          <a:solidFill>
                            <a:schemeClr val="bg1"/>
                          </a:solidFill>
                          <a:effectLst/>
                          <a:latin typeface="Century Gothic"/>
                        </a:rPr>
                        <a:t>promoted to head teachers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rPr>
                        <a:t>50+ staff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Encouraged inclusive leadership practices within local schools.</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5231877"/>
                  </a:ext>
                </a:extLst>
              </a:tr>
              <a:tr h="0">
                <a:tc>
                  <a:txBody>
                    <a:bodyPr/>
                    <a:lstStyle/>
                    <a:p>
                      <a:pPr algn="l">
                        <a:buNone/>
                      </a:pPr>
                      <a:r>
                        <a:rPr lang="en-GB" sz="1150" b="0">
                          <a:solidFill>
                            <a:schemeClr val="bg1"/>
                          </a:solidFill>
                          <a:effectLst/>
                          <a:latin typeface="+mj-lt"/>
                          <a:ea typeface="Times New Roman" panose="02020603050405020304" pitchFamily="18" charset="0"/>
                        </a:rPr>
                        <a:t>Learning Disability BBQ</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19 June ‘24</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Networking with stakeholders and residents. </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rPr>
                        <a:t>200</a:t>
                      </a:r>
                      <a:r>
                        <a:rPr lang="en-GB" sz="1150" baseline="0">
                          <a:solidFill>
                            <a:schemeClr val="bg1"/>
                          </a:solidFill>
                          <a:effectLst/>
                          <a:latin typeface="+mj-lt"/>
                        </a:rPr>
                        <a:t>+ residents and staff</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Strengthened community relationships and stakeholder engagement.</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5800685"/>
                  </a:ext>
                </a:extLst>
              </a:tr>
              <a:tr h="0">
                <a:tc>
                  <a:txBody>
                    <a:bodyPr/>
                    <a:lstStyle/>
                    <a:p>
                      <a:pPr algn="l">
                        <a:buNone/>
                      </a:pPr>
                      <a:r>
                        <a:rPr lang="en-GB" sz="1150" b="0">
                          <a:solidFill>
                            <a:schemeClr val="bg1"/>
                          </a:solidFill>
                          <a:effectLst/>
                          <a:latin typeface="+mj-lt"/>
                          <a:ea typeface="Times New Roman" panose="02020603050405020304" pitchFamily="18" charset="0"/>
                        </a:rPr>
                        <a:t>Carers Rights Day</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21 Nov ‘24</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Awareness-raising stall to support Carers and promote inclusion.</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rPr>
                        <a:t>100+ residents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Supported Carers with resources and highlighted their crucial role in the autism community.</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17702"/>
                  </a:ext>
                </a:extLst>
              </a:tr>
              <a:tr h="541421">
                <a:tc>
                  <a:txBody>
                    <a:bodyPr/>
                    <a:lstStyle/>
                    <a:p>
                      <a:pPr algn="l">
                        <a:buNone/>
                      </a:pPr>
                      <a:r>
                        <a:rPr lang="en-GB" sz="1150" b="0">
                          <a:solidFill>
                            <a:schemeClr val="bg1"/>
                          </a:solidFill>
                          <a:effectLst/>
                          <a:latin typeface="+mj-lt"/>
                          <a:ea typeface="Times New Roman" panose="02020603050405020304" pitchFamily="18" charset="0"/>
                        </a:rPr>
                        <a:t>Inclusion Matters Newsletter</a:t>
                      </a:r>
                      <a:endParaRPr lang="en-GB" sz="1150" b="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Jan ‘25</a:t>
                      </a:r>
                      <a:endParaRPr lang="en-GB" sz="115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a:solidFill>
                            <a:schemeClr val="bg1"/>
                          </a:solidFill>
                          <a:effectLst/>
                          <a:latin typeface="+mj-lt"/>
                          <a:ea typeface="Times New Roman" panose="02020603050405020304" pitchFamily="18" charset="0"/>
                        </a:rPr>
                        <a:t>Coverage in Inclusion Matters newsletter, supporting awareness and engagement </a:t>
                      </a:r>
                      <a:r>
                        <a:rPr lang="en-GB" sz="1150">
                          <a:solidFill>
                            <a:schemeClr val="bg1"/>
                          </a:solidFill>
                          <a:effectLst/>
                          <a:latin typeface="+mj-lt"/>
                        </a:rPr>
                        <a:t>r</a:t>
                      </a:r>
                      <a:r>
                        <a:rPr lang="en-GB" sz="1150" b="0" i="0" u="none" strike="noStrike" noProof="0">
                          <a:solidFill>
                            <a:schemeClr val="bg1"/>
                          </a:solidFill>
                          <a:effectLst/>
                          <a:latin typeface="+mj-lt"/>
                        </a:rPr>
                        <a:t>eaching a wide  audience of parent and carers.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b="0" i="0" u="none" strike="noStrike" noProof="0">
                          <a:solidFill>
                            <a:schemeClr val="bg1"/>
                          </a:solidFill>
                          <a:effectLst/>
                          <a:latin typeface="+mj-lt"/>
                        </a:rPr>
                        <a:t>Undefined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buNone/>
                      </a:pPr>
                      <a:r>
                        <a:rPr lang="en-GB" sz="1150" dirty="0">
                          <a:solidFill>
                            <a:schemeClr val="bg1"/>
                          </a:solidFill>
                          <a:effectLst/>
                          <a:latin typeface="+mj-lt"/>
                          <a:ea typeface="Times New Roman" panose="02020603050405020304" pitchFamily="18" charset="0"/>
                        </a:rPr>
                        <a:t>Extended autism awareness messaging to  parents and carers.</a:t>
                      </a:r>
                      <a:endParaRPr lang="en-GB" sz="1150" dirty="0">
                        <a:solidFill>
                          <a:schemeClr val="bg1"/>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2918989"/>
                  </a:ext>
                </a:extLst>
              </a:tr>
            </a:tbl>
          </a:graphicData>
        </a:graphic>
      </p:graphicFrame>
    </p:spTree>
    <p:extLst>
      <p:ext uri="{BB962C8B-B14F-4D97-AF65-F5344CB8AC3E}">
        <p14:creationId xmlns:p14="http://schemas.microsoft.com/office/powerpoint/2010/main" val="385797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2C05-C793-030F-8255-879D14E4D0FA}"/>
              </a:ext>
            </a:extLst>
          </p:cNvPr>
          <p:cNvSpPr>
            <a:spLocks noGrp="1"/>
          </p:cNvSpPr>
          <p:nvPr>
            <p:ph type="ctrTitle"/>
          </p:nvPr>
        </p:nvSpPr>
        <p:spPr>
          <a:xfrm>
            <a:off x="434259" y="278303"/>
            <a:ext cx="10162674" cy="768648"/>
          </a:xfrm>
        </p:spPr>
        <p:txBody>
          <a:bodyPr>
            <a:normAutofit/>
          </a:bodyPr>
          <a:lstStyle/>
          <a:p>
            <a:r>
              <a:rPr lang="en-US">
                <a:solidFill>
                  <a:schemeClr val="bg1"/>
                </a:solidFill>
              </a:rPr>
              <a:t>1c: Peer Support Worker</a:t>
            </a:r>
          </a:p>
        </p:txBody>
      </p:sp>
      <p:graphicFrame>
        <p:nvGraphicFramePr>
          <p:cNvPr id="3" name="Table 2"/>
          <p:cNvGraphicFramePr>
            <a:graphicFrameLocks noGrp="1"/>
          </p:cNvGraphicFramePr>
          <p:nvPr>
            <p:extLst>
              <p:ext uri="{D42A27DB-BD31-4B8C-83A1-F6EECF244321}">
                <p14:modId xmlns:p14="http://schemas.microsoft.com/office/powerpoint/2010/main" val="1324363893"/>
              </p:ext>
            </p:extLst>
          </p:nvPr>
        </p:nvGraphicFramePr>
        <p:xfrm>
          <a:off x="429709" y="1554167"/>
          <a:ext cx="11258708" cy="325994"/>
        </p:xfrm>
        <a:graphic>
          <a:graphicData uri="http://schemas.openxmlformats.org/drawingml/2006/table">
            <a:tbl>
              <a:tblPr firstRow="1" bandRow="1">
                <a:tableStyleId>{5C22544A-7EE6-4342-B048-85BDC9FD1C3A}</a:tableStyleId>
              </a:tblPr>
              <a:tblGrid>
                <a:gridCol w="11258708">
                  <a:extLst>
                    <a:ext uri="{9D8B030D-6E8A-4147-A177-3AD203B41FA5}">
                      <a16:colId xmlns:a16="http://schemas.microsoft.com/office/drawing/2014/main" val="2257579989"/>
                    </a:ext>
                  </a:extLst>
                </a:gridCol>
              </a:tblGrid>
              <a:tr h="325994">
                <a:tc>
                  <a:txBody>
                    <a:bodyPr/>
                    <a:lstStyle/>
                    <a:p>
                      <a:pPr marL="0" lvl="0" indent="0">
                        <a:buNone/>
                      </a:pPr>
                      <a:r>
                        <a:rPr lang="en-GB" sz="1200" b="1" dirty="0">
                          <a:solidFill>
                            <a:schemeClr val="tx1"/>
                          </a:solidFill>
                          <a:latin typeface="+mj-lt"/>
                          <a:cs typeface="Segoe UI" panose="020B0502040204020203" pitchFamily="34" charset="0"/>
                        </a:rPr>
                        <a:t>Recruit a Peer Support Worker (via one-year fixed external funding) to set-up a variety of sustainable Autism Peer Support Resources and Groups.</a:t>
                      </a:r>
                      <a:endParaRPr lang="en-GB" sz="1200" b="1" i="0" u="none" strike="noStrike" kern="1200" baseline="0" dirty="0">
                        <a:solidFill>
                          <a:schemeClr val="tx1"/>
                        </a:solidFill>
                        <a:latin typeface="+mj-lt"/>
                        <a:ea typeface="+mn-ea"/>
                        <a:cs typeface="Segoe UI" panose="020B0502040204020203" pitchFamily="34" charset="0"/>
                      </a:endParaRPr>
                    </a:p>
                  </a:txBody>
                  <a:tcPr>
                    <a:solidFill>
                      <a:schemeClr val="bg1"/>
                    </a:solidFill>
                  </a:tcPr>
                </a:tc>
                <a:extLst>
                  <a:ext uri="{0D108BD9-81ED-4DB2-BD59-A6C34878D82A}">
                    <a16:rowId xmlns:a16="http://schemas.microsoft.com/office/drawing/2014/main" val="1239560245"/>
                  </a:ext>
                </a:extLst>
              </a:tr>
            </a:tbl>
          </a:graphicData>
        </a:graphic>
      </p:graphicFrame>
      <p:sp>
        <p:nvSpPr>
          <p:cNvPr id="4" name="Content Placeholder 4"/>
          <p:cNvSpPr txBox="1">
            <a:spLocks/>
          </p:cNvSpPr>
          <p:nvPr/>
        </p:nvSpPr>
        <p:spPr>
          <a:xfrm>
            <a:off x="429708" y="1958253"/>
            <a:ext cx="11258709" cy="2279034"/>
          </a:xfrm>
          <a:prstGeom prst="rect">
            <a:avLst/>
          </a:prstGeom>
          <a:ln w="28575">
            <a:solidFill>
              <a:schemeClr val="bg1"/>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200">
                <a:solidFill>
                  <a:schemeClr val="bg1"/>
                </a:solidFill>
                <a:cs typeface="Segoe UI"/>
              </a:rPr>
              <a:t>In August 2024, the Worker post was advertised. 70 applications were received and seven shortlisted. Aisha, a local autistic resident was successful and started in October. </a:t>
            </a:r>
            <a:endParaRPr lang="en-GB" sz="1200">
              <a:solidFill>
                <a:schemeClr val="bg1"/>
              </a:solidFill>
            </a:endParaRPr>
          </a:p>
          <a:p>
            <a:pPr marL="0" indent="0">
              <a:lnSpc>
                <a:spcPct val="120000"/>
              </a:lnSpc>
              <a:spcBef>
                <a:spcPts val="0"/>
              </a:spcBef>
              <a:buNone/>
            </a:pPr>
            <a:endParaRPr lang="en-GB" sz="1200">
              <a:solidFill>
                <a:schemeClr val="bg1"/>
              </a:solidFill>
              <a:cs typeface="Segoe UI" panose="020B0502040204020203" pitchFamily="34" charset="0"/>
            </a:endParaRPr>
          </a:p>
          <a:p>
            <a:pPr marL="0" indent="0">
              <a:lnSpc>
                <a:spcPct val="120000"/>
              </a:lnSpc>
              <a:spcBef>
                <a:spcPts val="0"/>
              </a:spcBef>
              <a:buNone/>
            </a:pPr>
            <a:r>
              <a:rPr lang="en-GB" sz="1200">
                <a:solidFill>
                  <a:schemeClr val="bg1"/>
                </a:solidFill>
                <a:ea typeface="+mn-lt"/>
                <a:cs typeface="+mn-lt"/>
              </a:rPr>
              <a:t>Aisha’s focus is supporting autistic residents through the development of a structured autism network that fosters connection and engagement. Central to this is the production of a monthly newsletter, facilitating access to information and support for subscribers, while also providing valuable insights into the needs of the autistic community through surveys and direct engagement. Equally important is her coordination of, and participation in, autism-focused events and activities (e.g. healthy eating sessions, wellbeing workshops, and peer support groups). Her role also involves sharing relevant resources to meet evolving community needs. </a:t>
            </a:r>
          </a:p>
          <a:p>
            <a:pPr marL="0" indent="0">
              <a:lnSpc>
                <a:spcPct val="120000"/>
              </a:lnSpc>
              <a:spcBef>
                <a:spcPts val="0"/>
              </a:spcBef>
              <a:buNone/>
            </a:pPr>
            <a:endParaRPr lang="en-GB" sz="1200">
              <a:solidFill>
                <a:schemeClr val="bg1"/>
              </a:solidFill>
              <a:ea typeface="+mn-lt"/>
              <a:cs typeface="+mn-lt"/>
            </a:endParaRPr>
          </a:p>
          <a:p>
            <a:pPr marL="0" indent="0">
              <a:lnSpc>
                <a:spcPct val="120000"/>
              </a:lnSpc>
              <a:spcBef>
                <a:spcPts val="0"/>
              </a:spcBef>
              <a:buNone/>
            </a:pPr>
            <a:r>
              <a:rPr lang="en-GB" sz="1200">
                <a:solidFill>
                  <a:schemeClr val="bg1"/>
                </a:solidFill>
                <a:cs typeface="Segoe UI"/>
              </a:rPr>
              <a:t>If you would like to be part of a support group or would like to set one up, please contact Aisha on </a:t>
            </a:r>
            <a:r>
              <a:rPr lang="en-GB" sz="1200" b="1">
                <a:solidFill>
                  <a:schemeClr val="bg1"/>
                </a:solidFill>
                <a:cs typeface="Segoe UI"/>
                <a:hlinkClick r:id="rId2">
                  <a:extLst>
                    <a:ext uri="{A12FA001-AC4F-418D-AE19-62706E023703}">
                      <ahyp:hlinkClr xmlns:ahyp="http://schemas.microsoft.com/office/drawing/2018/hyperlinkcolor" val="tx"/>
                    </a:ext>
                  </a:extLst>
                </a:hlinkClick>
              </a:rPr>
              <a:t>aisha.ahmed58@nhs.net</a:t>
            </a:r>
            <a:r>
              <a:rPr lang="en-GB" sz="1200" b="1">
                <a:solidFill>
                  <a:schemeClr val="bg1"/>
                </a:solidFill>
                <a:cs typeface="Segoe UI"/>
              </a:rPr>
              <a:t> </a:t>
            </a:r>
            <a:endParaRPr lang="en-GB" sz="1200" b="1">
              <a:solidFill>
                <a:srgbClr val="000000"/>
              </a:solidFill>
              <a:cs typeface="Segoe UI" panose="020B0502040204020203" pitchFamily="34" charset="0"/>
            </a:endParaRPr>
          </a:p>
          <a:p>
            <a:pPr marL="0" indent="0">
              <a:lnSpc>
                <a:spcPct val="100000"/>
              </a:lnSpc>
              <a:spcBef>
                <a:spcPts val="0"/>
              </a:spcBef>
              <a:buNone/>
            </a:pPr>
            <a:endParaRPr lang="en-GB" sz="1100">
              <a:solidFill>
                <a:srgbClr val="000000"/>
              </a:solidFill>
              <a:latin typeface="Century Gothic"/>
              <a:cs typeface="Arial" panose="020B0604020202020204" pitchFamily="34" charset="0"/>
            </a:endParaRPr>
          </a:p>
          <a:p>
            <a:pPr>
              <a:lnSpc>
                <a:spcPct val="100000"/>
              </a:lnSpc>
              <a:spcBef>
                <a:spcPts val="0"/>
              </a:spcBef>
            </a:pPr>
            <a:endParaRPr lang="en-GB" sz="1400">
              <a:solidFill>
                <a:srgbClr val="00B050"/>
              </a:solidFill>
              <a:latin typeface="Segoe UI" panose="020B0502040204020203" pitchFamily="34" charset="0"/>
              <a:cs typeface="Segoe UI" panose="020B0502040204020203" pitchFamily="34" charset="0"/>
            </a:endParaRPr>
          </a:p>
          <a:p>
            <a:pPr marL="0" indent="0">
              <a:lnSpc>
                <a:spcPct val="100000"/>
              </a:lnSpc>
              <a:spcBef>
                <a:spcPts val="0"/>
              </a:spcBef>
              <a:buNone/>
            </a:pPr>
            <a:endParaRPr lang="en-GB" sz="1400">
              <a:solidFill>
                <a:srgbClr val="00B050"/>
              </a:solidFill>
              <a:latin typeface="Segoe UI" panose="020B0502040204020203" pitchFamily="34" charset="0"/>
              <a:cs typeface="Segoe UI" panose="020B0502040204020203" pitchFamily="34" charset="0"/>
            </a:endParaRPr>
          </a:p>
          <a:p>
            <a:pPr>
              <a:lnSpc>
                <a:spcPct val="100000"/>
              </a:lnSpc>
              <a:spcBef>
                <a:spcPts val="0"/>
              </a:spcBef>
            </a:pPr>
            <a:endParaRPr lang="en-GB" sz="1400">
              <a:solidFill>
                <a:srgbClr val="FFFFFF"/>
              </a:solidFill>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latin typeface="Century Gothic"/>
              <a:cs typeface="Segoe UI" panose="020B0502040204020203" pitchFamily="34" charset="0"/>
            </a:endParaRPr>
          </a:p>
          <a:p>
            <a:endParaRPr lang="en-GB"/>
          </a:p>
        </p:txBody>
      </p:sp>
      <p:sp>
        <p:nvSpPr>
          <p:cNvPr id="6" name="Content Placeholder 2"/>
          <p:cNvSpPr txBox="1">
            <a:spLocks/>
          </p:cNvSpPr>
          <p:nvPr/>
        </p:nvSpPr>
        <p:spPr>
          <a:xfrm>
            <a:off x="429708" y="4325614"/>
            <a:ext cx="9231127" cy="2234211"/>
          </a:xfrm>
          <a:prstGeom prst="rect">
            <a:avLst/>
          </a:prstGeom>
          <a:solidFill>
            <a:schemeClr val="accent1"/>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GB" sz="1200" dirty="0">
                <a:solidFill>
                  <a:schemeClr val="bg1"/>
                </a:solidFill>
                <a:latin typeface="+mj-lt"/>
                <a:cs typeface="Segoe UI"/>
              </a:rPr>
              <a:t>Aisha shares… </a:t>
            </a:r>
            <a:r>
              <a:rPr lang="en-GB" sz="1200" dirty="0">
                <a:solidFill>
                  <a:schemeClr val="bg1"/>
                </a:solidFill>
                <a:latin typeface="Arial" panose="020B0604020202020204" pitchFamily="34" charset="0"/>
                <a:cs typeface="Arial" panose="020B0604020202020204" pitchFamily="34" charset="0"/>
              </a:rPr>
              <a:t>“I am autistic and very passionate about helping and empowering people. I am very empathetic, caring and a great listener, all of which drew me to this role. My work involves building support for the autistic community through connecting people with our newsletters, WhatsApp and various events including cooking classes, World Autism Acceptance Week events and various support groups. My lived experience has helped me build meaningful connections and enabled me to support autistic people in their unique journeys. Creating a safe place is so important for people, to have a voice and feel really listened to and seen. I have gained so much confidence in my role and developed new skills. By helping and supporting others. I am also learning along the way. I am so proud to be a Newham resident and to see all the hard work going on to create a more inclusive community. I am so pleased to be part of the great work the Action Plan is achieving and am excited for the future."</a:t>
            </a:r>
          </a:p>
        </p:txBody>
      </p:sp>
      <p:sp>
        <p:nvSpPr>
          <p:cNvPr id="7" name="TextBox 6">
            <a:extLst>
              <a:ext uri="{FF2B5EF4-FFF2-40B4-BE49-F238E27FC236}">
                <a16:creationId xmlns:a16="http://schemas.microsoft.com/office/drawing/2014/main" id="{0587182E-3A2B-2774-10D1-EE7092B2412A}"/>
              </a:ext>
            </a:extLst>
          </p:cNvPr>
          <p:cNvSpPr txBox="1"/>
          <p:nvPr/>
        </p:nvSpPr>
        <p:spPr>
          <a:xfrm>
            <a:off x="9229059" y="948516"/>
            <a:ext cx="2514393" cy="646331"/>
          </a:xfrm>
          <a:prstGeom prst="rect">
            <a:avLst/>
          </a:prstGeom>
          <a:noFill/>
        </p:spPr>
        <p:txBody>
          <a:bodyPr wrap="square" rtlCol="0">
            <a:spAutoFit/>
          </a:bodyPr>
          <a:lstStyle/>
          <a:p>
            <a:r>
              <a:rPr lang="en-GB" sz="3600" b="1" dirty="0">
                <a:solidFill>
                  <a:srgbClr val="00B050"/>
                </a:solidFill>
              </a:rPr>
              <a:t>COMPLETE</a:t>
            </a:r>
          </a:p>
        </p:txBody>
      </p:sp>
      <p:pic>
        <p:nvPicPr>
          <p:cNvPr id="5" name="Picture 4" descr="A person smiling for a selfie&#10;&#10;AI-generated content may be incorrect.">
            <a:extLst>
              <a:ext uri="{FF2B5EF4-FFF2-40B4-BE49-F238E27FC236}">
                <a16:creationId xmlns:a16="http://schemas.microsoft.com/office/drawing/2014/main" id="{31C685C1-52FB-AEAA-C0CD-0A5B4D143D4F}"/>
              </a:ext>
            </a:extLst>
          </p:cNvPr>
          <p:cNvPicPr>
            <a:picLocks noChangeAspect="1"/>
          </p:cNvPicPr>
          <p:nvPr/>
        </p:nvPicPr>
        <p:blipFill>
          <a:blip r:embed="rId3"/>
          <a:stretch>
            <a:fillRect/>
          </a:stretch>
        </p:blipFill>
        <p:spPr>
          <a:xfrm>
            <a:off x="9608919" y="4325614"/>
            <a:ext cx="2134533" cy="2234211"/>
          </a:xfrm>
          <a:prstGeom prst="rect">
            <a:avLst/>
          </a:prstGeom>
        </p:spPr>
      </p:pic>
    </p:spTree>
    <p:extLst>
      <p:ext uri="{BB962C8B-B14F-4D97-AF65-F5344CB8AC3E}">
        <p14:creationId xmlns:p14="http://schemas.microsoft.com/office/powerpoint/2010/main" val="215457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2221-422D-27DE-C4AB-552CC75CB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29AB8-B7BF-B9D8-7E6F-95722CDFD9A7}"/>
              </a:ext>
            </a:extLst>
          </p:cNvPr>
          <p:cNvSpPr>
            <a:spLocks noGrp="1"/>
          </p:cNvSpPr>
          <p:nvPr>
            <p:ph type="ctrTitle"/>
          </p:nvPr>
        </p:nvSpPr>
        <p:spPr>
          <a:xfrm>
            <a:off x="414440" y="2032341"/>
            <a:ext cx="11275407" cy="2261017"/>
          </a:xfrm>
        </p:spPr>
        <p:txBody>
          <a:bodyPr>
            <a:normAutofit/>
          </a:bodyPr>
          <a:lstStyle/>
          <a:p>
            <a:r>
              <a:rPr lang="en-GB">
                <a:solidFill>
                  <a:schemeClr val="bg1"/>
                </a:solidFill>
                <a:latin typeface="Arial"/>
                <a:cs typeface="Arial"/>
              </a:rPr>
              <a:t>2. Improve autistic children and young people's access to education and support positive transition into adulthood</a:t>
            </a:r>
          </a:p>
        </p:txBody>
      </p:sp>
    </p:spTree>
    <p:extLst>
      <p:ext uri="{BB962C8B-B14F-4D97-AF65-F5344CB8AC3E}">
        <p14:creationId xmlns:p14="http://schemas.microsoft.com/office/powerpoint/2010/main" val="820528350"/>
      </p:ext>
    </p:extLst>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Ion">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B0F0"/>
      </a:hlink>
      <a:folHlink>
        <a:srgbClr val="00B0F0"/>
      </a:folHlink>
    </a:clrScheme>
    <a:fontScheme name="Custom 1">
      <a:majorFont>
        <a:latin typeface="Century Gothic"/>
        <a:ea typeface=""/>
        <a:cs typeface=""/>
      </a:majorFont>
      <a:minorFont>
        <a:latin typeface="Century Gothic"/>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edb0c4-4dfc-4940-a5bb-49e39d1a529f" xsi:nil="true"/>
    <lcf76f155ced4ddcb4097134ff3c332f xmlns="40379eff-0884-4acb-8759-e569ca95c6b1">
      <Terms xmlns="http://schemas.microsoft.com/office/infopath/2007/PartnerControls"/>
    </lcf76f155ced4ddcb4097134ff3c332f>
    <SharedWithUsers xmlns="b8edb0c4-4dfc-4940-a5bb-49e39d1a529f">
      <UserInfo>
        <DisplayName>Noor-e-hira Ahmer</DisplayName>
        <AccountId>14</AccountId>
        <AccountType/>
      </UserInfo>
      <UserInfo>
        <DisplayName>Anna Reade</DisplayName>
        <AccountId>52</AccountId>
        <AccountType/>
      </UserInfo>
      <UserInfo>
        <DisplayName>Lynne Kitson</DisplayName>
        <AccountId>16</AccountId>
        <AccountType/>
      </UserInfo>
      <UserInfo>
        <DisplayName>Billie Hamilton</DisplayName>
        <AccountId>72</AccountId>
        <AccountType/>
      </UserInfo>
      <UserInfo>
        <DisplayName>Sandra Herman</DisplayName>
        <AccountId>23</AccountId>
        <AccountType/>
      </UserInfo>
      <UserInfo>
        <DisplayName>Hannah Leask</DisplayName>
        <AccountId>74</AccountId>
        <AccountType/>
      </UserInfo>
      <UserInfo>
        <DisplayName>Rochelle Paisley</DisplayName>
        <AccountId>76</AccountId>
        <AccountType/>
      </UserInfo>
      <UserInfo>
        <DisplayName>Charlotte Taylor</DisplayName>
        <AccountId>77</AccountId>
        <AccountType/>
      </UserInfo>
      <UserInfo>
        <DisplayName>Jennifer Kumi</DisplayName>
        <AccountId>19</AccountId>
        <AccountType/>
      </UserInfo>
      <UserInfo>
        <DisplayName>Gemma Allen</DisplayName>
        <AccountId>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C377730F39284E8245B67425C55569" ma:contentTypeVersion="14" ma:contentTypeDescription="Create a new document." ma:contentTypeScope="" ma:versionID="34b5479657974a663b9c9639b4353bd9">
  <xsd:schema xmlns:xsd="http://www.w3.org/2001/XMLSchema" xmlns:xs="http://www.w3.org/2001/XMLSchema" xmlns:p="http://schemas.microsoft.com/office/2006/metadata/properties" xmlns:ns2="40379eff-0884-4acb-8759-e569ca95c6b1" xmlns:ns3="b8edb0c4-4dfc-4940-a5bb-49e39d1a529f" targetNamespace="http://schemas.microsoft.com/office/2006/metadata/properties" ma:root="true" ma:fieldsID="7e24c7e3cec6ef1f254fa456a4ff6f0b" ns2:_="" ns3:_="">
    <xsd:import namespace="40379eff-0884-4acb-8759-e569ca95c6b1"/>
    <xsd:import namespace="b8edb0c4-4dfc-4940-a5bb-49e39d1a52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79eff-0884-4acb-8759-e569ca95c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ef2803-65c2-4b30-b947-d41ffc50049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edb0c4-4dfc-4940-a5bb-49e39d1a52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17ab932-ef8c-47ba-90bd-eee7dc89c41a}" ma:internalName="TaxCatchAll" ma:showField="CatchAllData" ma:web="b8edb0c4-4dfc-4940-a5bb-49e39d1a529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02317-CF5E-42A8-B3B9-6A2C8BE8E299}">
  <ds:schemaRefs>
    <ds:schemaRef ds:uri="http://schemas.microsoft.com/office/2006/metadata/properties"/>
    <ds:schemaRef ds:uri="b8edb0c4-4dfc-4940-a5bb-49e39d1a529f"/>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40379eff-0884-4acb-8759-e569ca95c6b1"/>
    <ds:schemaRef ds:uri="http://www.w3.org/XML/1998/namespace"/>
    <ds:schemaRef ds:uri="http://purl.org/dc/dcmitype/"/>
  </ds:schemaRefs>
</ds:datastoreItem>
</file>

<file path=customXml/itemProps2.xml><?xml version="1.0" encoding="utf-8"?>
<ds:datastoreItem xmlns:ds="http://schemas.openxmlformats.org/officeDocument/2006/customXml" ds:itemID="{74151082-D86B-49BD-8BAB-BCFBBFBBECB0}">
  <ds:schemaRefs>
    <ds:schemaRef ds:uri="40379eff-0884-4acb-8759-e569ca95c6b1"/>
    <ds:schemaRef ds:uri="b8edb0c4-4dfc-4940-a5bb-49e39d1a52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7D5166-84A9-4705-97CC-DFA80695D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434</TotalTime>
  <Words>5467</Words>
  <Application>Microsoft Office PowerPoint</Application>
  <PresentationFormat>Widescreen</PresentationFormat>
  <Paragraphs>445</Paragraphs>
  <Slides>37</Slides>
  <Notes>1</Notes>
  <HiddenSlides>0</HiddenSlides>
  <MMClips>0</MMClips>
  <ScaleCrop>false</ScaleCrop>
  <HeadingPairs>
    <vt:vector size="4" baseType="variant">
      <vt:variant>
        <vt:lpstr>Theme</vt:lpstr>
      </vt:variant>
      <vt:variant>
        <vt:i4>12</vt:i4>
      </vt:variant>
      <vt:variant>
        <vt:lpstr>Slide Titles</vt:lpstr>
      </vt:variant>
      <vt:variant>
        <vt:i4>37</vt:i4>
      </vt:variant>
    </vt:vector>
  </HeadingPairs>
  <TitlesOfParts>
    <vt:vector size="49" baseType="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Ion</vt:lpstr>
      <vt:lpstr>Newham Autism Action Plan Let's Talk Autism </vt:lpstr>
      <vt:lpstr>Introduction</vt:lpstr>
      <vt:lpstr>Autism Strategic Delivery Board</vt:lpstr>
      <vt:lpstr>Working Groups</vt:lpstr>
      <vt:lpstr>1. Improve understanding and acceptance of autism in Newham</vt:lpstr>
      <vt:lpstr>1a: Resident Advisory Group</vt:lpstr>
      <vt:lpstr>1b: Raise Awareness</vt:lpstr>
      <vt:lpstr>1c: Peer Support Worker</vt:lpstr>
      <vt:lpstr>2. Improve autistic children and young people's access to education and support positive transition into adulthood</vt:lpstr>
      <vt:lpstr>2a: SCERTS</vt:lpstr>
      <vt:lpstr>2b: Home Care</vt:lpstr>
      <vt:lpstr>2c: School Provision</vt:lpstr>
      <vt:lpstr>3. Supporting more autistic people into employment</vt:lpstr>
      <vt:lpstr>3b: Post 16 Further Education Information</vt:lpstr>
      <vt:lpstr>3b: Local Employer Resource</vt:lpstr>
      <vt:lpstr>3c: Employment - Care Act Eligible Residents</vt:lpstr>
      <vt:lpstr>4.Tackle health and care inequalities for autistic people</vt:lpstr>
      <vt:lpstr>4a: Diagnosis Assessment Process Resource</vt:lpstr>
      <vt:lpstr>4b: Awareness - Hospital Staff</vt:lpstr>
      <vt:lpstr>4c: Awareness - Faith Groups</vt:lpstr>
      <vt:lpstr>5. Build the right support in the community and support people in inpatient care</vt:lpstr>
      <vt:lpstr>5a: Autism Dynamic Support Register</vt:lpstr>
      <vt:lpstr>5b: Autism Protocol - Inpatient Care</vt:lpstr>
      <vt:lpstr>5c: Welcome Pack - Inpatient Care</vt:lpstr>
      <vt:lpstr>6. Improve support within the criminal and youth justice systems</vt:lpstr>
      <vt:lpstr>6a: Resident Awareness - Staying Safe </vt:lpstr>
      <vt:lpstr>6b: School Exclusion - Staying Safe</vt:lpstr>
      <vt:lpstr>6c: Crown Prosecution Service Resource</vt:lpstr>
      <vt:lpstr>Other achievements  </vt:lpstr>
      <vt:lpstr>P1: Peer Support Groups</vt:lpstr>
      <vt:lpstr>P3:Employment Video</vt:lpstr>
      <vt:lpstr>P4: Data Recording</vt:lpstr>
      <vt:lpstr>P4: Self-Referral </vt:lpstr>
      <vt:lpstr>P4: London Ambulance Service</vt:lpstr>
      <vt:lpstr>P4:London Fire Brigade</vt:lpstr>
      <vt:lpstr>P4:Cancer</vt:lpstr>
      <vt:lpstr>P4:Healthy Eating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Lydia Drummond</cp:lastModifiedBy>
  <cp:revision>125</cp:revision>
  <dcterms:created xsi:type="dcterms:W3CDTF">2023-10-09T13:23:20Z</dcterms:created>
  <dcterms:modified xsi:type="dcterms:W3CDTF">2025-06-25T15:45:33Z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0x01010045C377730F39284E8245B67425C55569</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